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8D9F1-0EFB-4B3C-80B7-6994E09BE06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86875-D506-4FD8-AA9F-C1DC3B6C92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550527" y="260648"/>
            <a:ext cx="6048672" cy="1008112"/>
          </a:xfrm>
          <a:prstGeom prst="round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ВСЕМИРНОГО ДНЯ ГРАЖДАНСКОЙ ОБОРОНЫ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3502" y="1916832"/>
            <a:ext cx="8602722" cy="622918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1931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основание международной организации «Ассоциация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Женевских зон»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3502" y="3769131"/>
            <a:ext cx="8602722" cy="595973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1958 г.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преобразование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Международную организацию гражданской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 (МОГО)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3502" y="4669176"/>
            <a:ext cx="8602722" cy="704040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1972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вступление в силу устава Международной организации 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(МОГО)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502" y="5686402"/>
            <a:ext cx="8602722" cy="622918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1993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Включение представителя Российской Федерации с состав МОГО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1343" y="2833027"/>
            <a:ext cx="8602722" cy="595973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1949 г.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подписание Женевской конвенции «О защите гражданского населения во время войны»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УГЗ</cp:lastModifiedBy>
  <cp:revision>18</cp:revision>
  <dcterms:created xsi:type="dcterms:W3CDTF">2021-09-14T13:49:46Z</dcterms:created>
  <dcterms:modified xsi:type="dcterms:W3CDTF">2024-02-21T07:32:37Z</dcterms:modified>
</cp:coreProperties>
</file>