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8D9F1-0EFB-4B3C-80B7-6994E09BE06F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86875-D506-4FD8-AA9F-C1DC3B6C9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8D9F1-0EFB-4B3C-80B7-6994E09BE06F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86875-D506-4FD8-AA9F-C1DC3B6C9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8D9F1-0EFB-4B3C-80B7-6994E09BE06F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86875-D506-4FD8-AA9F-C1DC3B6C9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8D9F1-0EFB-4B3C-80B7-6994E09BE06F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86875-D506-4FD8-AA9F-C1DC3B6C9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8D9F1-0EFB-4B3C-80B7-6994E09BE06F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86875-D506-4FD8-AA9F-C1DC3B6C9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8D9F1-0EFB-4B3C-80B7-6994E09BE06F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86875-D506-4FD8-AA9F-C1DC3B6C9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8D9F1-0EFB-4B3C-80B7-6994E09BE06F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86875-D506-4FD8-AA9F-C1DC3B6C9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8D9F1-0EFB-4B3C-80B7-6994E09BE06F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86875-D506-4FD8-AA9F-C1DC3B6C9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8D9F1-0EFB-4B3C-80B7-6994E09BE06F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86875-D506-4FD8-AA9F-C1DC3B6C9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8D9F1-0EFB-4B3C-80B7-6994E09BE06F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86875-D506-4FD8-AA9F-C1DC3B6C9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8D9F1-0EFB-4B3C-80B7-6994E09BE06F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86875-D506-4FD8-AA9F-C1DC3B6C9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8D9F1-0EFB-4B3C-80B7-6994E09BE06F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86875-D506-4FD8-AA9F-C1DC3B6C929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1550527" y="260648"/>
            <a:ext cx="6048672" cy="1008112"/>
          </a:xfrm>
          <a:prstGeom prst="roundRect">
            <a:avLst/>
          </a:prstGeom>
          <a:solidFill>
            <a:schemeClr val="tx2">
              <a:lumMod val="60000"/>
              <a:lumOff val="40000"/>
              <a:alpha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ВСЕМИРНОГО ДНЯ ГРАЖДАНСКОЙ ОБОРОНЫ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73502" y="1916832"/>
            <a:ext cx="8602722" cy="622918"/>
          </a:xfrm>
          <a:prstGeom prst="roundRect">
            <a:avLst/>
          </a:prstGeom>
          <a:solidFill>
            <a:srgbClr val="FFC000">
              <a:alpha val="7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 1931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основание международной организации «Ассоциация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Женевских зон»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73502" y="3769131"/>
            <a:ext cx="8602722" cy="595973"/>
          </a:xfrm>
          <a:prstGeom prst="roundRect">
            <a:avLst/>
          </a:prstGeom>
          <a:solidFill>
            <a:srgbClr val="FFC000">
              <a:alpha val="7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Январь 1958 г.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преобразование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Международную организацию гражданской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обороны (МОГО)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73502" y="4669176"/>
            <a:ext cx="8602722" cy="704040"/>
          </a:xfrm>
          <a:prstGeom prst="roundRect">
            <a:avLst/>
          </a:prstGeom>
          <a:solidFill>
            <a:srgbClr val="FFC000">
              <a:alpha val="7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марта 1972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вступление в силу устава Международной организации </a:t>
            </a:r>
            <a:r>
              <a:rPr lang="ru-RU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гражданской </a:t>
            </a:r>
            <a:r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обороны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(МОГО)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3502" y="5686402"/>
            <a:ext cx="8602722" cy="622918"/>
          </a:xfrm>
          <a:prstGeom prst="roundRect">
            <a:avLst/>
          </a:prstGeom>
          <a:solidFill>
            <a:srgbClr val="FFC000">
              <a:alpha val="7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1993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Включение представителя Российской Федерации с состав МОГО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61343" y="2833027"/>
            <a:ext cx="8602722" cy="595973"/>
          </a:xfrm>
          <a:prstGeom prst="roundRect">
            <a:avLst/>
          </a:prstGeom>
          <a:solidFill>
            <a:srgbClr val="FFC000">
              <a:alpha val="7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Август 1949 г.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подписание Женевской конвенции «О защите гражданского населения во время войны»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78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Виктор</dc:creator>
  <cp:lastModifiedBy>УГЗ</cp:lastModifiedBy>
  <cp:revision>18</cp:revision>
  <dcterms:created xsi:type="dcterms:W3CDTF">2021-09-14T13:49:46Z</dcterms:created>
  <dcterms:modified xsi:type="dcterms:W3CDTF">2024-02-21T07:32:37Z</dcterms:modified>
</cp:coreProperties>
</file>