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9" r:id="rId10"/>
    <p:sldId id="262" r:id="rId11"/>
    <p:sldId id="270" r:id="rId12"/>
    <p:sldId id="263" r:id="rId13"/>
    <p:sldId id="271" r:id="rId14"/>
    <p:sldId id="264" r:id="rId15"/>
    <p:sldId id="272" r:id="rId16"/>
    <p:sldId id="265" r:id="rId17"/>
    <p:sldId id="266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nShot_20220921_115459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6188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Пушкинский день в России</a:t>
            </a:r>
            <a:endParaRPr lang="ru-RU" dirty="0"/>
          </a:p>
        </p:txBody>
      </p:sp>
      <p:pic>
        <p:nvPicPr>
          <p:cNvPr id="4" name="Содержимое 3" descr="IMG-20220606-WA00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r="-1923" b="17461"/>
          <a:stretch>
            <a:fillRect/>
          </a:stretch>
        </p:blipFill>
        <p:spPr>
          <a:xfrm>
            <a:off x="899592" y="1241376"/>
            <a:ext cx="7632848" cy="46358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Пушкинский день в России</a:t>
            </a:r>
            <a:endParaRPr lang="ru-RU" dirty="0"/>
          </a:p>
        </p:txBody>
      </p:sp>
      <p:pic>
        <p:nvPicPr>
          <p:cNvPr id="4" name="Содержимое 3" descr="IMG-20220606-WA007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588" t="38192" r="6046"/>
          <a:stretch>
            <a:fillRect/>
          </a:stretch>
        </p:blipFill>
        <p:spPr>
          <a:xfrm>
            <a:off x="4283968" y="3933056"/>
            <a:ext cx="4392488" cy="2330633"/>
          </a:xfrm>
        </p:spPr>
      </p:pic>
      <p:pic>
        <p:nvPicPr>
          <p:cNvPr id="5" name="Рисунок 4" descr="IMG-20220606-WA0077.jpg"/>
          <p:cNvPicPr>
            <a:picLocks noChangeAspect="1"/>
          </p:cNvPicPr>
          <p:nvPr/>
        </p:nvPicPr>
        <p:blipFill>
          <a:blip r:embed="rId3" cstate="print"/>
          <a:srcRect t="18293" r="2439" b="25000"/>
          <a:stretch>
            <a:fillRect/>
          </a:stretch>
        </p:blipFill>
        <p:spPr>
          <a:xfrm>
            <a:off x="4355976" y="1484784"/>
            <a:ext cx="2880320" cy="2232248"/>
          </a:xfrm>
          <a:prstGeom prst="rect">
            <a:avLst/>
          </a:prstGeom>
        </p:spPr>
      </p:pic>
      <p:pic>
        <p:nvPicPr>
          <p:cNvPr id="6" name="Рисунок 5" descr="IMG-20220606-WA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004" y="1484784"/>
            <a:ext cx="361840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Юнармейские будни</a:t>
            </a:r>
            <a:endParaRPr lang="ru-RU" dirty="0"/>
          </a:p>
        </p:txBody>
      </p:sp>
      <p:pic>
        <p:nvPicPr>
          <p:cNvPr id="4" name="Содержимое 3" descr="IMG_20220602_1002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484784"/>
            <a:ext cx="4486303" cy="3356992"/>
          </a:xfrm>
        </p:spPr>
      </p:pic>
      <p:pic>
        <p:nvPicPr>
          <p:cNvPr id="6" name="Рисунок 5" descr="IMG-20220918-WA0026.jpg"/>
          <p:cNvPicPr>
            <a:picLocks noChangeAspect="1"/>
          </p:cNvPicPr>
          <p:nvPr/>
        </p:nvPicPr>
        <p:blipFill>
          <a:blip r:embed="rId3" cstate="print"/>
          <a:srcRect l="17980" t="29293" r="2828" b="8131"/>
          <a:stretch>
            <a:fillRect/>
          </a:stretch>
        </p:blipFill>
        <p:spPr>
          <a:xfrm>
            <a:off x="323528" y="1484784"/>
            <a:ext cx="4032448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Юнармейские будни</a:t>
            </a:r>
            <a:endParaRPr lang="ru-RU" dirty="0"/>
          </a:p>
        </p:txBody>
      </p:sp>
      <p:pic>
        <p:nvPicPr>
          <p:cNvPr id="7" name="Содержимое 6" descr="IMG-20220620-WA0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5"/>
            <a:ext cx="4896544" cy="3672409"/>
          </a:xfrm>
        </p:spPr>
      </p:pic>
      <p:pic>
        <p:nvPicPr>
          <p:cNvPr id="8" name="Рисунок 7" descr="IMG-20220620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7556" y="1268760"/>
            <a:ext cx="318635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Спортивный отряд нашей школы</a:t>
            </a:r>
            <a:endParaRPr lang="ru-RU" dirty="0"/>
          </a:p>
        </p:txBody>
      </p:sp>
      <p:pic>
        <p:nvPicPr>
          <p:cNvPr id="4" name="Содержимое 3" descr="IMG_20220621_1044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426667" cy="3312368"/>
          </a:xfrm>
        </p:spPr>
      </p:pic>
      <p:pic>
        <p:nvPicPr>
          <p:cNvPr id="5" name="Рисунок 4" descr="IMG_20220621_103230.jpg"/>
          <p:cNvPicPr>
            <a:picLocks noChangeAspect="1"/>
          </p:cNvPicPr>
          <p:nvPr/>
        </p:nvPicPr>
        <p:blipFill>
          <a:blip r:embed="rId3" cstate="print"/>
          <a:srcRect l="22821" t="14352" r="14086" b="24834"/>
          <a:stretch>
            <a:fillRect/>
          </a:stretch>
        </p:blipFill>
        <p:spPr>
          <a:xfrm>
            <a:off x="4788024" y="1196752"/>
            <a:ext cx="4093378" cy="2952328"/>
          </a:xfrm>
          <a:prstGeom prst="rect">
            <a:avLst/>
          </a:prstGeom>
        </p:spPr>
      </p:pic>
      <p:pic>
        <p:nvPicPr>
          <p:cNvPr id="6" name="Рисунок 5" descr="IMG_20220621_103159.jpg"/>
          <p:cNvPicPr>
            <a:picLocks noChangeAspect="1"/>
          </p:cNvPicPr>
          <p:nvPr/>
        </p:nvPicPr>
        <p:blipFill>
          <a:blip r:embed="rId4" cstate="print"/>
          <a:srcRect l="8668" t="7613" b="13921"/>
          <a:stretch>
            <a:fillRect/>
          </a:stretch>
        </p:blipFill>
        <p:spPr>
          <a:xfrm rot="10800000">
            <a:off x="1043608" y="4725144"/>
            <a:ext cx="3024336" cy="1944217"/>
          </a:xfrm>
          <a:prstGeom prst="rect">
            <a:avLst/>
          </a:prstGeom>
        </p:spPr>
      </p:pic>
      <p:pic>
        <p:nvPicPr>
          <p:cNvPr id="7" name="Рисунок 6" descr="IMG-20220602-WA0073.jpg"/>
          <p:cNvPicPr>
            <a:picLocks noChangeAspect="1"/>
          </p:cNvPicPr>
          <p:nvPr/>
        </p:nvPicPr>
        <p:blipFill>
          <a:blip r:embed="rId5" cstate="print"/>
          <a:srcRect t="15009" r="2740"/>
          <a:stretch>
            <a:fillRect/>
          </a:stretch>
        </p:blipFill>
        <p:spPr>
          <a:xfrm>
            <a:off x="4860032" y="4365104"/>
            <a:ext cx="3816424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Спортивный отряд нашей школы</a:t>
            </a:r>
            <a:endParaRPr lang="ru-RU" dirty="0"/>
          </a:p>
        </p:txBody>
      </p:sp>
      <p:pic>
        <p:nvPicPr>
          <p:cNvPr id="4" name="Содержимое 3" descr="IMG_20220602_1037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59"/>
            <a:ext cx="3744416" cy="5004059"/>
          </a:xfrm>
        </p:spPr>
      </p:pic>
      <p:pic>
        <p:nvPicPr>
          <p:cNvPr id="5" name="Рисунок 4" descr="IMG-20220614-WA0024.jpg"/>
          <p:cNvPicPr>
            <a:picLocks noChangeAspect="1"/>
          </p:cNvPicPr>
          <p:nvPr/>
        </p:nvPicPr>
        <p:blipFill>
          <a:blip r:embed="rId3" cstate="print"/>
          <a:srcRect l="12094" r="10692" b="19846"/>
          <a:stretch>
            <a:fillRect/>
          </a:stretch>
        </p:blipFill>
        <p:spPr>
          <a:xfrm>
            <a:off x="4572000" y="1340768"/>
            <a:ext cx="2867184" cy="2232248"/>
          </a:xfrm>
          <a:prstGeom prst="rect">
            <a:avLst/>
          </a:prstGeom>
        </p:spPr>
      </p:pic>
      <p:pic>
        <p:nvPicPr>
          <p:cNvPr id="7" name="Рисунок 6" descr="76WkjAYGw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17031"/>
            <a:ext cx="3960440" cy="2970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Здоровый образ жизни</a:t>
            </a:r>
            <a:endParaRPr lang="ru-RU" dirty="0"/>
          </a:p>
        </p:txBody>
      </p:sp>
      <p:pic>
        <p:nvPicPr>
          <p:cNvPr id="4" name="Содержимое 3" descr="IMG-20220602-WA0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4293096"/>
            <a:ext cx="3168352" cy="2376264"/>
          </a:xfrm>
        </p:spPr>
      </p:pic>
      <p:pic>
        <p:nvPicPr>
          <p:cNvPr id="5" name="Рисунок 4" descr="fHArMWHoHTE.jpg"/>
          <p:cNvPicPr>
            <a:picLocks noChangeAspect="1"/>
          </p:cNvPicPr>
          <p:nvPr/>
        </p:nvPicPr>
        <p:blipFill>
          <a:blip r:embed="rId3" cstate="print"/>
          <a:srcRect t="17500" r="1283" b="19231"/>
          <a:stretch>
            <a:fillRect/>
          </a:stretch>
        </p:blipFill>
        <p:spPr>
          <a:xfrm>
            <a:off x="4932040" y="764704"/>
            <a:ext cx="3960440" cy="3384376"/>
          </a:xfrm>
          <a:prstGeom prst="rect">
            <a:avLst/>
          </a:prstGeom>
        </p:spPr>
      </p:pic>
      <p:pic>
        <p:nvPicPr>
          <p:cNvPr id="6" name="Рисунок 5" descr="5K60sYA-f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268760"/>
            <a:ext cx="4211960" cy="3152389"/>
          </a:xfrm>
          <a:prstGeom prst="rect">
            <a:avLst/>
          </a:prstGeom>
        </p:spPr>
      </p:pic>
      <p:pic>
        <p:nvPicPr>
          <p:cNvPr id="7" name="Рисунок 6" descr="bLb-oYjLrE8.jpg"/>
          <p:cNvPicPr>
            <a:picLocks noChangeAspect="1"/>
          </p:cNvPicPr>
          <p:nvPr/>
        </p:nvPicPr>
        <p:blipFill>
          <a:blip r:embed="rId5" cstate="print"/>
          <a:srcRect l="22860" t="13755" b="39039"/>
          <a:stretch>
            <a:fillRect/>
          </a:stretch>
        </p:blipFill>
        <p:spPr>
          <a:xfrm>
            <a:off x="467544" y="4581128"/>
            <a:ext cx="4176464" cy="191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марафон «Зеленый друг»</a:t>
            </a:r>
            <a:endParaRPr lang="ru-RU" dirty="0"/>
          </a:p>
        </p:txBody>
      </p:sp>
      <p:pic>
        <p:nvPicPr>
          <p:cNvPr id="4" name="Содержимое 3" descr="5pGzlP3pAb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3384376" cy="4512501"/>
          </a:xfrm>
        </p:spPr>
      </p:pic>
      <p:pic>
        <p:nvPicPr>
          <p:cNvPr id="5" name="Рисунок 4" descr="O2EsCyC8V0Y.jpg"/>
          <p:cNvPicPr>
            <a:picLocks noChangeAspect="1"/>
          </p:cNvPicPr>
          <p:nvPr/>
        </p:nvPicPr>
        <p:blipFill>
          <a:blip r:embed="rId3" cstate="print"/>
          <a:srcRect t="14300" r="13601" b="21651"/>
          <a:stretch>
            <a:fillRect/>
          </a:stretch>
        </p:blipFill>
        <p:spPr>
          <a:xfrm>
            <a:off x="4211960" y="1340768"/>
            <a:ext cx="444395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марафон «Зеленый друг»</a:t>
            </a:r>
            <a:endParaRPr lang="ru-RU" dirty="0"/>
          </a:p>
        </p:txBody>
      </p:sp>
      <p:pic>
        <p:nvPicPr>
          <p:cNvPr id="4" name="Содержимое 3" descr="hQEWY7frmL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1268760"/>
            <a:ext cx="4992555" cy="3744416"/>
          </a:xfrm>
        </p:spPr>
      </p:pic>
      <p:pic>
        <p:nvPicPr>
          <p:cNvPr id="5" name="Рисунок 4" descr="GrsNAwQtyU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844824"/>
            <a:ext cx="3291830" cy="4389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Эпилог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Каждая </a:t>
            </a:r>
            <a:r>
              <a:rPr lang="ru-RU" dirty="0" smtClean="0"/>
              <a:t>книга заканчивается эпилогом.</a:t>
            </a:r>
          </a:p>
          <a:p>
            <a:pPr>
              <a:buNone/>
            </a:pPr>
            <a:r>
              <a:rPr lang="ru-RU" dirty="0" smtClean="0"/>
              <a:t>	Наша </a:t>
            </a:r>
            <a:r>
              <a:rPr lang="ru-RU" dirty="0" smtClean="0"/>
              <a:t>– исключение из правил, ведь наша история о малой родине не закончена.</a:t>
            </a:r>
          </a:p>
          <a:p>
            <a:pPr>
              <a:buNone/>
            </a:pPr>
            <a:r>
              <a:rPr lang="ru-RU" dirty="0" smtClean="0"/>
              <a:t>	У </a:t>
            </a:r>
            <a:r>
              <a:rPr lang="ru-RU" dirty="0" smtClean="0"/>
              <a:t>нас столько планов и идей на будущее: школьный </a:t>
            </a:r>
            <a:r>
              <a:rPr lang="ru-RU" dirty="0" err="1" smtClean="0"/>
              <a:t>автогородок</a:t>
            </a:r>
            <a:r>
              <a:rPr lang="ru-RU" dirty="0" smtClean="0"/>
              <a:t> и театральная студия, морская лига и соревнования родительских команд, создание музея и запуск космического проекта. </a:t>
            </a:r>
          </a:p>
          <a:p>
            <a:pPr>
              <a:buNone/>
            </a:pPr>
            <a:r>
              <a:rPr lang="ru-RU" dirty="0" smtClean="0"/>
              <a:t>	Нам </a:t>
            </a:r>
            <a:r>
              <a:rPr lang="ru-RU" dirty="0" smtClean="0"/>
              <a:t>все интересно от пожелтевших фотографий до 3d принтера, от морских глубин до предметных олимпиад.</a:t>
            </a:r>
          </a:p>
          <a:p>
            <a:pPr>
              <a:buNone/>
            </a:pPr>
            <a:r>
              <a:rPr lang="ru-RU" dirty="0" smtClean="0"/>
              <a:t>	А </a:t>
            </a:r>
            <a:r>
              <a:rPr lang="ru-RU" dirty="0" smtClean="0"/>
              <a:t>это значит, что глав в нашей книги будет много!</a:t>
            </a:r>
          </a:p>
          <a:p>
            <a:pPr>
              <a:buNone/>
            </a:pPr>
            <a:r>
              <a:rPr lang="ru-RU" dirty="0" smtClean="0"/>
              <a:t>	Мы </a:t>
            </a:r>
            <a:r>
              <a:rPr lang="ru-RU" dirty="0" smtClean="0"/>
              <a:t>– будущее нашей малой родины.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Вступление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Родина </a:t>
            </a:r>
            <a:r>
              <a:rPr lang="ru-RU" dirty="0" smtClean="0"/>
              <a:t>у каждого человека своя и в тоже время одна на всех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Россия </a:t>
            </a:r>
            <a:r>
              <a:rPr lang="ru-RU" dirty="0" smtClean="0"/>
              <a:t>– </a:t>
            </a:r>
            <a:r>
              <a:rPr lang="ru-RU" dirty="0" smtClean="0"/>
              <a:t>НАША РОДИНА.</a:t>
            </a:r>
          </a:p>
          <a:p>
            <a:pPr>
              <a:buNone/>
            </a:pPr>
            <a:r>
              <a:rPr lang="ru-RU" dirty="0" smtClean="0"/>
              <a:t>	Мы </a:t>
            </a:r>
            <a:r>
              <a:rPr lang="ru-RU" dirty="0" smtClean="0"/>
              <a:t>гордимся ее историей, достижениями, подвигами и успехами.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Мы </a:t>
            </a:r>
            <a:r>
              <a:rPr lang="ru-RU" dirty="0" smtClean="0"/>
              <a:t>гордимся, что все мы – РОССИЯНЕ.</a:t>
            </a:r>
          </a:p>
          <a:p>
            <a:pPr>
              <a:buNone/>
            </a:pPr>
            <a:r>
              <a:rPr lang="ru-RU" dirty="0" smtClean="0"/>
              <a:t>	Наша </a:t>
            </a:r>
            <a:r>
              <a:rPr lang="ru-RU" dirty="0" smtClean="0"/>
              <a:t>малая родина </a:t>
            </a:r>
            <a:r>
              <a:rPr lang="ru-RU" dirty="0" smtClean="0"/>
              <a:t>- это место, </a:t>
            </a:r>
            <a:r>
              <a:rPr lang="ru-RU" dirty="0" smtClean="0"/>
              <a:t>где мы родились и живем, это место, где мы счастливы.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z-d2C52F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29600" cy="583264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	Каждый день</a:t>
            </a:r>
            <a:r>
              <a:rPr lang="ru-RU" dirty="0" smtClean="0"/>
              <a:t>, отправляясь на уроки, мы идем по той же дороге, что и наши сверстники, первые ученики нашей школы, 58 лет назад.</a:t>
            </a:r>
          </a:p>
          <a:p>
            <a:pPr algn="just">
              <a:buNone/>
            </a:pPr>
            <a:r>
              <a:rPr lang="ru-RU" dirty="0" smtClean="0"/>
              <a:t>		По этой </a:t>
            </a:r>
            <a:r>
              <a:rPr lang="ru-RU" dirty="0" smtClean="0"/>
              <a:t>дороге уходили защищать свой дом партизаны в гражданскую войну, уходили в пекло великой отечественной войны наши прадеды, торопились навстречу новой жизни веселые комсомольцы, </a:t>
            </a:r>
            <a:r>
              <a:rPr lang="ru-RU" dirty="0" smtClean="0"/>
              <a:t>строить </a:t>
            </a:r>
            <a:r>
              <a:rPr lang="ru-RU" dirty="0" smtClean="0"/>
              <a:t>новые города и поднимать целину.</a:t>
            </a:r>
          </a:p>
          <a:p>
            <a:pPr algn="just">
              <a:buNone/>
            </a:pPr>
            <a:r>
              <a:rPr lang="ru-RU" dirty="0" smtClean="0"/>
              <a:t>		Так с </a:t>
            </a:r>
            <a:r>
              <a:rPr lang="ru-RU" dirty="0" smtClean="0"/>
              <a:t>чего же начинается родина? наша малая родина?</a:t>
            </a:r>
          </a:p>
          <a:p>
            <a:pPr algn="just">
              <a:buNone/>
            </a:pPr>
            <a:r>
              <a:rPr lang="ru-RU" dirty="0" smtClean="0"/>
              <a:t>		Наверное, </a:t>
            </a:r>
            <a:r>
              <a:rPr lang="ru-RU" dirty="0" smtClean="0"/>
              <a:t>с беззаботного, мирного детства, летнего утра, солнечного зайчика в окне класса.</a:t>
            </a:r>
          </a:p>
          <a:p>
            <a:pPr algn="just">
              <a:buNone/>
            </a:pPr>
            <a:r>
              <a:rPr lang="ru-RU" dirty="0" smtClean="0"/>
              <a:t>		Это лето </a:t>
            </a:r>
            <a:r>
              <a:rPr lang="ru-RU" dirty="0" smtClean="0"/>
              <a:t>– в копилку счастливых воспоминаний. чего только не вспомнится после смены в пришкольном лагере «улыбка». вот он, калейдоскоп проектов, идей, событий, экскурсий, состязаний и открытий.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защиты детей</a:t>
            </a:r>
            <a:endParaRPr lang="ru-RU" dirty="0"/>
          </a:p>
        </p:txBody>
      </p:sp>
      <p:pic>
        <p:nvPicPr>
          <p:cNvPr id="5" name="Содержимое 4" descr="20220601_1038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906506" cy="2929880"/>
          </a:xfrm>
        </p:spPr>
      </p:pic>
      <p:pic>
        <p:nvPicPr>
          <p:cNvPr id="6" name="Рисунок 5" descr="IMG-20220601-WA0013.jpg"/>
          <p:cNvPicPr>
            <a:picLocks noChangeAspect="1"/>
          </p:cNvPicPr>
          <p:nvPr/>
        </p:nvPicPr>
        <p:blipFill>
          <a:blip r:embed="rId3" cstate="print"/>
          <a:srcRect l="2516" t="22364" r="17594"/>
          <a:stretch>
            <a:fillRect/>
          </a:stretch>
        </p:blipFill>
        <p:spPr>
          <a:xfrm>
            <a:off x="4355976" y="3356992"/>
            <a:ext cx="4573016" cy="2499742"/>
          </a:xfrm>
          <a:prstGeom prst="rect">
            <a:avLst/>
          </a:prstGeom>
        </p:spPr>
      </p:pic>
      <p:pic>
        <p:nvPicPr>
          <p:cNvPr id="7" name="Рисунок 6" descr="IMG_20210601_1442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76672"/>
            <a:ext cx="3576840" cy="2676463"/>
          </a:xfrm>
          <a:prstGeom prst="rect">
            <a:avLst/>
          </a:prstGeom>
        </p:spPr>
      </p:pic>
      <p:pic>
        <p:nvPicPr>
          <p:cNvPr id="8" name="Рисунок 7" descr="IMG_20210601_1444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287810"/>
            <a:ext cx="3434816" cy="257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России</a:t>
            </a:r>
            <a:endParaRPr lang="ru-RU" dirty="0"/>
          </a:p>
        </p:txBody>
      </p:sp>
      <p:pic>
        <p:nvPicPr>
          <p:cNvPr id="4" name="Содержимое 3" descr="IMG_20220610_1116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980" t="15589" r="9620" b="20237"/>
          <a:stretch>
            <a:fillRect/>
          </a:stretch>
        </p:blipFill>
        <p:spPr>
          <a:xfrm>
            <a:off x="395536" y="1340768"/>
            <a:ext cx="8019581" cy="43563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России</a:t>
            </a:r>
            <a:endParaRPr lang="ru-RU" dirty="0"/>
          </a:p>
        </p:txBody>
      </p:sp>
      <p:pic>
        <p:nvPicPr>
          <p:cNvPr id="6" name="Содержимое 5" descr="IMG-20220610-WA01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19200"/>
            <a:ext cx="6970696" cy="52171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России</a:t>
            </a:r>
            <a:endParaRPr lang="ru-RU" dirty="0"/>
          </a:p>
        </p:txBody>
      </p:sp>
      <p:pic>
        <p:nvPicPr>
          <p:cNvPr id="6" name="Содержимое 5" descr="IMG-20220610-WA00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702844" cy="4937125"/>
          </a:xfrm>
        </p:spPr>
      </p:pic>
      <p:pic>
        <p:nvPicPr>
          <p:cNvPr id="7" name="Рисунок 6" descr="IMG-20220610-WA0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59"/>
            <a:ext cx="3672408" cy="490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350 лет со дня рождения Петра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4" name="Содержимое 3" descr="IMG_20220609_121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307113" cy="3222909"/>
          </a:xfrm>
        </p:spPr>
      </p:pic>
      <p:pic>
        <p:nvPicPr>
          <p:cNvPr id="5" name="Рисунок 4" descr="IMG_20220609_113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4283968" cy="3205590"/>
          </a:xfrm>
          <a:prstGeom prst="rect">
            <a:avLst/>
          </a:prstGeom>
        </p:spPr>
      </p:pic>
      <p:pic>
        <p:nvPicPr>
          <p:cNvPr id="8" name="Рисунок 7" descr="IMG_20220609_114315.jpg"/>
          <p:cNvPicPr>
            <a:picLocks noChangeAspect="1"/>
          </p:cNvPicPr>
          <p:nvPr/>
        </p:nvPicPr>
        <p:blipFill>
          <a:blip r:embed="rId4" cstate="print"/>
          <a:srcRect l="35925" t="4747" r="41238" b="39477"/>
          <a:stretch>
            <a:fillRect/>
          </a:stretch>
        </p:blipFill>
        <p:spPr>
          <a:xfrm rot="5400000">
            <a:off x="5796135" y="332657"/>
            <a:ext cx="2088233" cy="3816424"/>
          </a:xfrm>
          <a:prstGeom prst="rect">
            <a:avLst/>
          </a:prstGeom>
        </p:spPr>
      </p:pic>
      <p:pic>
        <p:nvPicPr>
          <p:cNvPr id="9" name="Рисунок 8" descr="IMG-20220609-WA0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581128"/>
            <a:ext cx="2747798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350 лет со дня рождения Петра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4" name="Содержимое 3" descr="IMG_20220609_1141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3337" t="1869" r="16816" b="411"/>
          <a:stretch>
            <a:fillRect/>
          </a:stretch>
        </p:blipFill>
        <p:spPr>
          <a:xfrm rot="5400000">
            <a:off x="164323" y="1355957"/>
            <a:ext cx="4464496" cy="4146086"/>
          </a:xfrm>
        </p:spPr>
      </p:pic>
      <p:pic>
        <p:nvPicPr>
          <p:cNvPr id="5" name="Рисунок 4" descr="IMG_20220609_114030.jpg"/>
          <p:cNvPicPr>
            <a:picLocks noChangeAspect="1"/>
          </p:cNvPicPr>
          <p:nvPr/>
        </p:nvPicPr>
        <p:blipFill>
          <a:blip r:embed="rId3" cstate="print"/>
          <a:srcRect t="23750" r="13517"/>
          <a:stretch>
            <a:fillRect/>
          </a:stretch>
        </p:blipFill>
        <p:spPr>
          <a:xfrm>
            <a:off x="5220072" y="1196752"/>
            <a:ext cx="338437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420</TotalTime>
  <Words>60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Начальная</vt:lpstr>
      <vt:lpstr>Слайд 1</vt:lpstr>
      <vt:lpstr>Вступление</vt:lpstr>
      <vt:lpstr>Слайд 3</vt:lpstr>
      <vt:lpstr>День защиты детей</vt:lpstr>
      <vt:lpstr>День России</vt:lpstr>
      <vt:lpstr>День России</vt:lpstr>
      <vt:lpstr>День России</vt:lpstr>
      <vt:lpstr>350 лет со дня рождения Петра I</vt:lpstr>
      <vt:lpstr>350 лет со дня рождения Петра I</vt:lpstr>
      <vt:lpstr>Пушкинский день в России</vt:lpstr>
      <vt:lpstr>Пушкинский день в России</vt:lpstr>
      <vt:lpstr>Юнармейские будни</vt:lpstr>
      <vt:lpstr>Юнармейские будни</vt:lpstr>
      <vt:lpstr>Спортивный отряд нашей школы</vt:lpstr>
      <vt:lpstr>Спортивный отряд нашей школы</vt:lpstr>
      <vt:lpstr>Здоровый образ жизни</vt:lpstr>
      <vt:lpstr>Экологический марафон «Зеленый друг»</vt:lpstr>
      <vt:lpstr>Экологический марафон «Зеленый друг»</vt:lpstr>
      <vt:lpstr>Эпилог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UseRs</dc:creator>
  <cp:lastModifiedBy>RePack by SPecialiST</cp:lastModifiedBy>
  <cp:revision>32</cp:revision>
  <dcterms:created xsi:type="dcterms:W3CDTF">2022-09-20T22:41:03Z</dcterms:created>
  <dcterms:modified xsi:type="dcterms:W3CDTF">2022-09-21T05:52:09Z</dcterms:modified>
</cp:coreProperties>
</file>