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1" r:id="rId16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7" autoAdjust="0"/>
    <p:restoredTop sz="86433" autoAdjust="0"/>
  </p:normalViewPr>
  <p:slideViewPr>
    <p:cSldViewPr>
      <p:cViewPr varScale="1">
        <p:scale>
          <a:sx n="75" d="100"/>
          <a:sy n="75" d="100"/>
        </p:scale>
        <p:origin x="2088" y="6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748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BCA4-C942-4F04-8828-1045A807F215}" type="datetimeFigureOut">
              <a:rPr lang="ru-RU" smtClean="0"/>
              <a:t>26.10.2020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BC6B-311D-4DD1-BCE3-51D446F07D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BCA4-C942-4F04-8828-1045A807F215}" type="datetimeFigureOut">
              <a:rPr lang="ru-RU" smtClean="0"/>
              <a:t>26.10.2020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BC6B-311D-4DD1-BCE3-51D446F07D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BCA4-C942-4F04-8828-1045A807F215}" type="datetimeFigureOut">
              <a:rPr lang="ru-RU" smtClean="0"/>
              <a:t>26.10.2020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BC6B-311D-4DD1-BCE3-51D446F07D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BCA4-C942-4F04-8828-1045A807F215}" type="datetimeFigureOut">
              <a:rPr lang="ru-RU" smtClean="0"/>
              <a:t>26.10.2020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BC6B-311D-4DD1-BCE3-51D446F07D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BCA4-C942-4F04-8828-1045A807F215}" type="datetimeFigureOut">
              <a:rPr lang="ru-RU" smtClean="0"/>
              <a:t>26.10.2020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BC6B-311D-4DD1-BCE3-51D446F07D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BCA4-C942-4F04-8828-1045A807F215}" type="datetimeFigureOut">
              <a:rPr lang="ru-RU" smtClean="0"/>
              <a:t>26.10.2020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BC6B-311D-4DD1-BCE3-51D446F07D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6" indent="0">
              <a:buNone/>
              <a:defRPr sz="2133" b="1"/>
            </a:lvl8pPr>
            <a:lvl9pPr marL="4876556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6" indent="0">
              <a:buNone/>
              <a:defRPr sz="2133" b="1"/>
            </a:lvl8pPr>
            <a:lvl9pPr marL="4876556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BCA4-C942-4F04-8828-1045A807F215}" type="datetimeFigureOut">
              <a:rPr lang="ru-RU" smtClean="0"/>
              <a:t>26.10.2020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BC6B-311D-4DD1-BCE3-51D446F07D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BCA4-C942-4F04-8828-1045A807F215}" type="datetimeFigureOut">
              <a:rPr lang="ru-RU" smtClean="0"/>
              <a:t>26.10.2020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BC6B-311D-4DD1-BCE3-51D446F07D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BCA4-C942-4F04-8828-1045A807F215}" type="datetimeFigureOut">
              <a:rPr lang="ru-RU" smtClean="0"/>
              <a:t>26.10.2020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BC6B-311D-4DD1-BCE3-51D446F07D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6" indent="0">
              <a:buNone/>
              <a:defRPr sz="1200"/>
            </a:lvl8pPr>
            <a:lvl9pPr marL="487655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BCA4-C942-4F04-8828-1045A807F215}" type="datetimeFigureOut">
              <a:rPr lang="ru-RU" smtClean="0"/>
              <a:t>26.10.2020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BC6B-311D-4DD1-BCE3-51D446F07D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39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6" indent="0">
              <a:buNone/>
              <a:defRPr sz="2667"/>
            </a:lvl8pPr>
            <a:lvl9pPr marL="4876556" indent="0">
              <a:buNone/>
              <a:defRPr sz="2667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6" indent="0">
              <a:buNone/>
              <a:defRPr sz="1200"/>
            </a:lvl8pPr>
            <a:lvl9pPr marL="4876556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FBCA4-C942-4F04-8828-1045A807F215}" type="datetimeFigureOut">
              <a:rPr lang="ru-RU" smtClean="0"/>
              <a:t>26.10.2020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BC6B-311D-4DD1-BCE3-51D446F07D2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FBCA4-C942-4F04-8828-1045A807F215}" type="datetimeFigureOut">
              <a:rPr lang="ru-RU" smtClean="0"/>
              <a:t>26.10.2020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6BC6B-311D-4DD1-BCE3-51D446F07D2B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139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3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1" indent="-380981" algn="l" defTabSz="1219139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4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4" indent="-304784" algn="l" defTabSz="1219139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6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6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B2ADE2-A96B-4D6B-B84F-C60FA5DE0A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9" y="0"/>
            <a:ext cx="6492824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300079-4C73-45D0-A3D1-E900155EA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0" y="0"/>
            <a:ext cx="646456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1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7CAB61-5772-43FE-A9CF-31623DFBCF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0" y="0"/>
            <a:ext cx="646456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05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203A2F-33FD-426F-BBFC-1D8939DEA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0" y="0"/>
            <a:ext cx="646456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77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4189A4-71B8-4193-91B1-EFBE5FAE57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9" y="0"/>
            <a:ext cx="649282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36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2AA526-51D5-47BA-9A49-4E65A4F46B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0" y="0"/>
            <a:ext cx="6464561" cy="91440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8889DD4-BDD7-4D06-A62D-519DB12C7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325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8889DD4-BDD7-4D06-A62D-519DB12C7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32E16-3F0A-4D6A-94D9-46162990E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36" y="0"/>
            <a:ext cx="646592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46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1FD806-C336-4A40-954F-97642F628D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0" y="0"/>
            <a:ext cx="646456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94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5735BA-1562-44EA-914A-D97B69393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0" y="0"/>
            <a:ext cx="646456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80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5F59B2-758F-48FF-9C8C-601649966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0" y="0"/>
            <a:ext cx="646456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15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CCA983-AE9E-4854-9878-3E05FA9AE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0" y="0"/>
            <a:ext cx="646456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7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4C7557-BF81-4AE6-AEE2-11A7D28BF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0" y="0"/>
            <a:ext cx="646456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15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D3A4B2-0B59-4AA6-821E-B7317722B7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0" y="0"/>
            <a:ext cx="646456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0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DE9535-1534-4A4F-8779-D70487FA7F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0" y="0"/>
            <a:ext cx="646456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7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711972-A42A-4C77-8201-44DB1BE9DC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0" y="0"/>
            <a:ext cx="646456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881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0</Words>
  <Application>Microsoft Office PowerPoint</Application>
  <PresentationFormat>Экран (4:3)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асухова</dc:creator>
  <cp:lastModifiedBy>Денис Ерастов</cp:lastModifiedBy>
  <cp:revision>12</cp:revision>
  <dcterms:created xsi:type="dcterms:W3CDTF">2019-06-03T01:55:15Z</dcterms:created>
  <dcterms:modified xsi:type="dcterms:W3CDTF">2020-10-26T01:22:12Z</dcterms:modified>
</cp:coreProperties>
</file>