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</p:sldMasterIdLst>
  <p:sldIdLst>
    <p:sldId id="373" r:id="rId4"/>
    <p:sldId id="368" r:id="rId5"/>
    <p:sldId id="350" r:id="rId6"/>
    <p:sldId id="374" r:id="rId7"/>
    <p:sldId id="375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786"/>
    <a:srgbClr val="FFC000"/>
    <a:srgbClr val="FF4200"/>
    <a:srgbClr val="537479"/>
    <a:srgbClr val="84D88C"/>
    <a:srgbClr val="79CCAA"/>
    <a:srgbClr val="73B7A9"/>
    <a:srgbClr val="81D69F"/>
    <a:srgbClr val="8BC681"/>
    <a:srgbClr val="5AA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74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669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52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10468344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6799271" y="4451549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3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896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A4FCA1C-AD87-4C67-B53A-1FCBCA870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299" y="4309678"/>
            <a:ext cx="9881380" cy="724247"/>
          </a:xfrm>
        </p:spPr>
        <p:txBody>
          <a:bodyPr/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Проект «Спектр Добра»</a:t>
            </a: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D6BA26B3-8480-4C98-9D8C-D4A118F456AC}"/>
              </a:ext>
            </a:extLst>
          </p:cNvPr>
          <p:cNvSpPr txBox="1">
            <a:spLocks/>
          </p:cNvSpPr>
          <p:nvPr/>
        </p:nvSpPr>
        <p:spPr>
          <a:xfrm>
            <a:off x="1212190" y="5748088"/>
            <a:ext cx="8894848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Приморский краевой дом молодежи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Приморская краевая организация Российского Союза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327015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Что будет в проекте?</a:t>
            </a:r>
            <a:endParaRPr lang="en-US" dirty="0"/>
          </a:p>
        </p:txBody>
      </p:sp>
      <p:grpSp>
        <p:nvGrpSpPr>
          <p:cNvPr id="45" name="그룹 22">
            <a:extLst>
              <a:ext uri="{FF2B5EF4-FFF2-40B4-BE49-F238E27FC236}">
                <a16:creationId xmlns:a16="http://schemas.microsoft.com/office/drawing/2014/main" id="{6989E7D0-D9DF-4AB1-9E95-189A1B0C4EDB}"/>
              </a:ext>
            </a:extLst>
          </p:cNvPr>
          <p:cNvGrpSpPr/>
          <p:nvPr/>
        </p:nvGrpSpPr>
        <p:grpSpPr>
          <a:xfrm>
            <a:off x="6486195" y="4776188"/>
            <a:ext cx="3269411" cy="1111014"/>
            <a:chOff x="4452148" y="3681591"/>
            <a:chExt cx="3269411" cy="111101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21636E-B2AA-4331-A7C5-3736379FCF75}"/>
                </a:ext>
              </a:extLst>
            </p:cNvPr>
            <p:cNvSpPr txBox="1"/>
            <p:nvPr/>
          </p:nvSpPr>
          <p:spPr>
            <a:xfrm>
              <a:off x="4503456" y="3681591"/>
              <a:ext cx="3166794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Слет добровольческих команд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93A426-C999-4DD9-BFCC-ED6344D216A9}"/>
                </a:ext>
              </a:extLst>
            </p:cNvPr>
            <p:cNvSpPr txBox="1"/>
            <p:nvPr/>
          </p:nvSpPr>
          <p:spPr>
            <a:xfrm>
              <a:off x="4452148" y="4423273"/>
              <a:ext cx="326941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19-21 января 2022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그룹 25">
            <a:extLst>
              <a:ext uri="{FF2B5EF4-FFF2-40B4-BE49-F238E27FC236}">
                <a16:creationId xmlns:a16="http://schemas.microsoft.com/office/drawing/2014/main" id="{9D74627D-A7C7-4873-B597-44A4DABEE797}"/>
              </a:ext>
            </a:extLst>
          </p:cNvPr>
          <p:cNvGrpSpPr/>
          <p:nvPr/>
        </p:nvGrpSpPr>
        <p:grpSpPr>
          <a:xfrm>
            <a:off x="4380389" y="1437337"/>
            <a:ext cx="3274293" cy="1174371"/>
            <a:chOff x="4453344" y="4053080"/>
            <a:chExt cx="3274293" cy="117437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645A9A-F231-484D-B446-B919532BE6A1}"/>
                </a:ext>
              </a:extLst>
            </p:cNvPr>
            <p:cNvSpPr txBox="1"/>
            <p:nvPr/>
          </p:nvSpPr>
          <p:spPr>
            <a:xfrm>
              <a:off x="4607170" y="4053080"/>
              <a:ext cx="2964868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Добровольческий квест «Марафон добра»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B6C11D-2B51-49A5-93A8-6B3D4BBD3FE7}"/>
                </a:ext>
              </a:extLst>
            </p:cNvPr>
            <p:cNvSpPr txBox="1"/>
            <p:nvPr/>
          </p:nvSpPr>
          <p:spPr>
            <a:xfrm>
              <a:off x="4453344" y="4858119"/>
              <a:ext cx="3274293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Октябрь – декабрь 2021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그룹 28">
            <a:extLst>
              <a:ext uri="{FF2B5EF4-FFF2-40B4-BE49-F238E27FC236}">
                <a16:creationId xmlns:a16="http://schemas.microsoft.com/office/drawing/2014/main" id="{FC85A1CA-1775-48D5-BAD4-E0F0BC765816}"/>
              </a:ext>
            </a:extLst>
          </p:cNvPr>
          <p:cNvGrpSpPr/>
          <p:nvPr/>
        </p:nvGrpSpPr>
        <p:grpSpPr>
          <a:xfrm>
            <a:off x="2404181" y="4776188"/>
            <a:ext cx="3160940" cy="1111014"/>
            <a:chOff x="4459377" y="3987044"/>
            <a:chExt cx="3160940" cy="111101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648340-46A3-47E2-8CA4-DC7AFBFE52B5}"/>
                </a:ext>
              </a:extLst>
            </p:cNvPr>
            <p:cNvSpPr txBox="1"/>
            <p:nvPr/>
          </p:nvSpPr>
          <p:spPr>
            <a:xfrm>
              <a:off x="4676874" y="3987044"/>
              <a:ext cx="2725947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Школа лидерства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9915A5-0B1C-4D74-B5F7-AB391103013E}"/>
                </a:ext>
              </a:extLst>
            </p:cNvPr>
            <p:cNvSpPr txBox="1"/>
            <p:nvPr/>
          </p:nvSpPr>
          <p:spPr>
            <a:xfrm>
              <a:off x="4459377" y="4728726"/>
              <a:ext cx="316094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23-24 октября 2021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그룹 34">
            <a:extLst>
              <a:ext uri="{FF2B5EF4-FFF2-40B4-BE49-F238E27FC236}">
                <a16:creationId xmlns:a16="http://schemas.microsoft.com/office/drawing/2014/main" id="{ACB1AD84-4C72-40B0-8C3C-971CA8705995}"/>
              </a:ext>
            </a:extLst>
          </p:cNvPr>
          <p:cNvGrpSpPr/>
          <p:nvPr/>
        </p:nvGrpSpPr>
        <p:grpSpPr>
          <a:xfrm>
            <a:off x="349713" y="1437337"/>
            <a:ext cx="2863968" cy="1563908"/>
            <a:chOff x="4790391" y="4004224"/>
            <a:chExt cx="2863968" cy="156390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BDD58B-0329-4F75-ADFB-4D59EE8B3617}"/>
                </a:ext>
              </a:extLst>
            </p:cNvPr>
            <p:cNvSpPr txBox="1"/>
            <p:nvPr/>
          </p:nvSpPr>
          <p:spPr>
            <a:xfrm>
              <a:off x="4790391" y="4004224"/>
              <a:ext cx="2863968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Семинар-тренинг для </a:t>
              </a:r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специалистов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 работе с молодежью «</a:t>
              </a:r>
              <a:r>
                <a:rPr lang="ru-RU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аКаДеМия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»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7B7C821-1D29-485F-9C2E-DAD08C5B5EB7}"/>
                </a:ext>
              </a:extLst>
            </p:cNvPr>
            <p:cNvSpPr txBox="1"/>
            <p:nvPr/>
          </p:nvSpPr>
          <p:spPr>
            <a:xfrm>
              <a:off x="5130494" y="5198800"/>
              <a:ext cx="21837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Вы уже тут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7" name="Rectangle 2">
            <a:extLst>
              <a:ext uri="{FF2B5EF4-FFF2-40B4-BE49-F238E27FC236}">
                <a16:creationId xmlns:a16="http://schemas.microsoft.com/office/drawing/2014/main" id="{DB5E6AB9-A192-42D6-ACA8-397DEC60E87F}"/>
              </a:ext>
            </a:extLst>
          </p:cNvPr>
          <p:cNvSpPr/>
          <p:nvPr/>
        </p:nvSpPr>
        <p:spPr>
          <a:xfrm>
            <a:off x="4650479" y="3613618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BA040BD4-5F14-4394-8CB0-C92FE5071AD7}"/>
              </a:ext>
            </a:extLst>
          </p:cNvPr>
          <p:cNvSpPr/>
          <p:nvPr/>
        </p:nvSpPr>
        <p:spPr>
          <a:xfrm>
            <a:off x="7023884" y="3613618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5E8982D3-048B-425B-B8AC-56504F2EF17A}"/>
              </a:ext>
            </a:extLst>
          </p:cNvPr>
          <p:cNvSpPr/>
          <p:nvPr/>
        </p:nvSpPr>
        <p:spPr>
          <a:xfrm>
            <a:off x="1817688" y="3613615"/>
            <a:ext cx="3121555" cy="756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247983-6FCB-4FD0-BDA2-E683E6AB2BCB}"/>
              </a:ext>
            </a:extLst>
          </p:cNvPr>
          <p:cNvGrpSpPr/>
          <p:nvPr/>
        </p:nvGrpSpPr>
        <p:grpSpPr>
          <a:xfrm>
            <a:off x="1127549" y="3296202"/>
            <a:ext cx="1366517" cy="1366517"/>
            <a:chOff x="1127549" y="3296202"/>
            <a:chExt cx="1366517" cy="1366517"/>
          </a:xfrm>
        </p:grpSpPr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96EC9E4A-5627-4FEE-881E-2B9D5C41F657}"/>
                </a:ext>
              </a:extLst>
            </p:cNvPr>
            <p:cNvSpPr/>
            <p:nvPr/>
          </p:nvSpPr>
          <p:spPr>
            <a:xfrm>
              <a:off x="1127549" y="3296202"/>
              <a:ext cx="1366517" cy="13665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Oval 7">
              <a:extLst>
                <a:ext uri="{FF2B5EF4-FFF2-40B4-BE49-F238E27FC236}">
                  <a16:creationId xmlns:a16="http://schemas.microsoft.com/office/drawing/2014/main" id="{31A5502F-2807-4C97-9089-BABC131127BE}"/>
                </a:ext>
              </a:extLst>
            </p:cNvPr>
            <p:cNvSpPr/>
            <p:nvPr/>
          </p:nvSpPr>
          <p:spPr>
            <a:xfrm>
              <a:off x="1283464" y="3452117"/>
              <a:ext cx="1054687" cy="10546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B70E01-494B-4E03-BA8C-D418BD8F5DAC}"/>
                </a:ext>
              </a:extLst>
            </p:cNvPr>
            <p:cNvSpPr txBox="1"/>
            <p:nvPr/>
          </p:nvSpPr>
          <p:spPr>
            <a:xfrm>
              <a:off x="1254354" y="3643947"/>
              <a:ext cx="1054686" cy="649188"/>
            </a:xfrm>
            <a:prstGeom prst="ellipse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I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7103A3-160A-4B29-8D3B-ECFAA4188D33}"/>
              </a:ext>
            </a:extLst>
          </p:cNvPr>
          <p:cNvGrpSpPr/>
          <p:nvPr/>
        </p:nvGrpSpPr>
        <p:grpSpPr>
          <a:xfrm>
            <a:off x="3230914" y="3296202"/>
            <a:ext cx="1366517" cy="1366517"/>
            <a:chOff x="3215928" y="3296202"/>
            <a:chExt cx="1366517" cy="1366517"/>
          </a:xfrm>
        </p:grpSpPr>
        <p:sp>
          <p:nvSpPr>
            <p:cNvPr id="93" name="Oval 9">
              <a:extLst>
                <a:ext uri="{FF2B5EF4-FFF2-40B4-BE49-F238E27FC236}">
                  <a16:creationId xmlns:a16="http://schemas.microsoft.com/office/drawing/2014/main" id="{213274C0-12D1-4458-8001-478DA83E6AC7}"/>
                </a:ext>
              </a:extLst>
            </p:cNvPr>
            <p:cNvSpPr/>
            <p:nvPr/>
          </p:nvSpPr>
          <p:spPr>
            <a:xfrm>
              <a:off x="3215928" y="3296202"/>
              <a:ext cx="1366517" cy="13665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D8879C61-3CC3-482F-AD28-AA0E83656D13}"/>
                </a:ext>
              </a:extLst>
            </p:cNvPr>
            <p:cNvSpPr/>
            <p:nvPr/>
          </p:nvSpPr>
          <p:spPr>
            <a:xfrm>
              <a:off x="3371843" y="3452117"/>
              <a:ext cx="1054687" cy="10546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1CEA01-A4D2-4B79-8818-561C6E860F56}"/>
                </a:ext>
              </a:extLst>
            </p:cNvPr>
            <p:cNvSpPr txBox="1"/>
            <p:nvPr/>
          </p:nvSpPr>
          <p:spPr>
            <a:xfrm>
              <a:off x="3368531" y="3613617"/>
              <a:ext cx="1054686" cy="649188"/>
            </a:xfrm>
            <a:prstGeom prst="ellipse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II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4DA242-5B29-4FB7-99F1-8682F07E9AF9}"/>
              </a:ext>
            </a:extLst>
          </p:cNvPr>
          <p:cNvGrpSpPr/>
          <p:nvPr/>
        </p:nvGrpSpPr>
        <p:grpSpPr>
          <a:xfrm>
            <a:off x="5334279" y="3296202"/>
            <a:ext cx="1366517" cy="1366517"/>
            <a:chOff x="6813517" y="3296202"/>
            <a:chExt cx="1366517" cy="1366517"/>
          </a:xfrm>
        </p:grpSpPr>
        <p:sp>
          <p:nvSpPr>
            <p:cNvPr id="95" name="Oval 12">
              <a:extLst>
                <a:ext uri="{FF2B5EF4-FFF2-40B4-BE49-F238E27FC236}">
                  <a16:creationId xmlns:a16="http://schemas.microsoft.com/office/drawing/2014/main" id="{6EC4ADA4-C2CA-44D3-8C1A-AC8D1A3D5EEC}"/>
                </a:ext>
              </a:extLst>
            </p:cNvPr>
            <p:cNvSpPr/>
            <p:nvPr/>
          </p:nvSpPr>
          <p:spPr>
            <a:xfrm>
              <a:off x="6813517" y="3296202"/>
              <a:ext cx="1366517" cy="13665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Oval 13">
              <a:extLst>
                <a:ext uri="{FF2B5EF4-FFF2-40B4-BE49-F238E27FC236}">
                  <a16:creationId xmlns:a16="http://schemas.microsoft.com/office/drawing/2014/main" id="{25F303A9-4BCB-4FC9-9B44-7B716804D06A}"/>
                </a:ext>
              </a:extLst>
            </p:cNvPr>
            <p:cNvSpPr/>
            <p:nvPr/>
          </p:nvSpPr>
          <p:spPr>
            <a:xfrm>
              <a:off x="6969432" y="3452117"/>
              <a:ext cx="1054687" cy="10546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B3869DA-51E8-4047-AEFB-32A3FB6493D2}"/>
                </a:ext>
              </a:extLst>
            </p:cNvPr>
            <p:cNvSpPr txBox="1"/>
            <p:nvPr/>
          </p:nvSpPr>
          <p:spPr>
            <a:xfrm>
              <a:off x="6969431" y="3643947"/>
              <a:ext cx="1054686" cy="649188"/>
            </a:xfrm>
            <a:prstGeom prst="ellipse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III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3C27553-9479-45CB-ADF4-39F2004CDDB1}"/>
              </a:ext>
            </a:extLst>
          </p:cNvPr>
          <p:cNvGrpSpPr/>
          <p:nvPr/>
        </p:nvGrpSpPr>
        <p:grpSpPr>
          <a:xfrm>
            <a:off x="7437644" y="3296202"/>
            <a:ext cx="1366517" cy="1366517"/>
            <a:chOff x="9656500" y="3296202"/>
            <a:chExt cx="1366517" cy="1366517"/>
          </a:xfrm>
        </p:grpSpPr>
        <p:sp>
          <p:nvSpPr>
            <p:cNvPr id="97" name="Oval 15">
              <a:extLst>
                <a:ext uri="{FF2B5EF4-FFF2-40B4-BE49-F238E27FC236}">
                  <a16:creationId xmlns:a16="http://schemas.microsoft.com/office/drawing/2014/main" id="{9BE67613-67A3-455B-8CEF-696C3B426CCF}"/>
                </a:ext>
              </a:extLst>
            </p:cNvPr>
            <p:cNvSpPr/>
            <p:nvPr/>
          </p:nvSpPr>
          <p:spPr>
            <a:xfrm>
              <a:off x="9656500" y="3296202"/>
              <a:ext cx="1366517" cy="13665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Oval 16">
              <a:extLst>
                <a:ext uri="{FF2B5EF4-FFF2-40B4-BE49-F238E27FC236}">
                  <a16:creationId xmlns:a16="http://schemas.microsoft.com/office/drawing/2014/main" id="{99F592E3-B8BB-48D0-98C8-3197B4DC924C}"/>
                </a:ext>
              </a:extLst>
            </p:cNvPr>
            <p:cNvSpPr/>
            <p:nvPr/>
          </p:nvSpPr>
          <p:spPr>
            <a:xfrm>
              <a:off x="9812415" y="3452117"/>
              <a:ext cx="1054687" cy="10546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4F198F5-E5A7-4B5E-BF63-E1340CBC99C7}"/>
                </a:ext>
              </a:extLst>
            </p:cNvPr>
            <p:cNvSpPr txBox="1"/>
            <p:nvPr/>
          </p:nvSpPr>
          <p:spPr>
            <a:xfrm>
              <a:off x="9812414" y="3667293"/>
              <a:ext cx="1054686" cy="649188"/>
            </a:xfrm>
            <a:prstGeom prst="ellipse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IV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A0565887-E2DD-4195-8028-3287308932A3}"/>
              </a:ext>
            </a:extLst>
          </p:cNvPr>
          <p:cNvGrpSpPr/>
          <p:nvPr/>
        </p:nvGrpSpPr>
        <p:grpSpPr>
          <a:xfrm>
            <a:off x="9541009" y="3278244"/>
            <a:ext cx="1366517" cy="1366517"/>
            <a:chOff x="9656500" y="3296202"/>
            <a:chExt cx="1366517" cy="1366517"/>
          </a:xfrm>
        </p:grpSpPr>
        <p:sp>
          <p:nvSpPr>
            <p:cNvPr id="104" name="Oval 15">
              <a:extLst>
                <a:ext uri="{FF2B5EF4-FFF2-40B4-BE49-F238E27FC236}">
                  <a16:creationId xmlns:a16="http://schemas.microsoft.com/office/drawing/2014/main" id="{629AAE05-7D70-4B43-9AC3-1E2C4B4A4CB2}"/>
                </a:ext>
              </a:extLst>
            </p:cNvPr>
            <p:cNvSpPr/>
            <p:nvPr/>
          </p:nvSpPr>
          <p:spPr>
            <a:xfrm>
              <a:off x="9656500" y="3296202"/>
              <a:ext cx="1366517" cy="13665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Oval 16">
              <a:extLst>
                <a:ext uri="{FF2B5EF4-FFF2-40B4-BE49-F238E27FC236}">
                  <a16:creationId xmlns:a16="http://schemas.microsoft.com/office/drawing/2014/main" id="{C6F0636F-E638-4531-AEAA-071A460C1B51}"/>
                </a:ext>
              </a:extLst>
            </p:cNvPr>
            <p:cNvSpPr/>
            <p:nvPr/>
          </p:nvSpPr>
          <p:spPr>
            <a:xfrm>
              <a:off x="9812415" y="3452117"/>
              <a:ext cx="1054687" cy="10546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26AE7F4-BB09-4015-B20B-554BAB44EA3D}"/>
                </a:ext>
              </a:extLst>
            </p:cNvPr>
            <p:cNvSpPr txBox="1"/>
            <p:nvPr/>
          </p:nvSpPr>
          <p:spPr>
            <a:xfrm>
              <a:off x="9812414" y="3667293"/>
              <a:ext cx="1054686" cy="649188"/>
            </a:xfrm>
            <a:prstGeom prst="ellipse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V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7" name="그룹 25">
            <a:extLst>
              <a:ext uri="{FF2B5EF4-FFF2-40B4-BE49-F238E27FC236}">
                <a16:creationId xmlns:a16="http://schemas.microsoft.com/office/drawing/2014/main" id="{81E2F5D1-E829-44D6-8E18-907BB21943E8}"/>
              </a:ext>
            </a:extLst>
          </p:cNvPr>
          <p:cNvGrpSpPr/>
          <p:nvPr/>
        </p:nvGrpSpPr>
        <p:grpSpPr>
          <a:xfrm>
            <a:off x="8567994" y="1437337"/>
            <a:ext cx="3274293" cy="1174371"/>
            <a:chOff x="4453344" y="4053080"/>
            <a:chExt cx="3274293" cy="117437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32A66A-5BC6-4F1D-89EE-D0EE041C48B1}"/>
                </a:ext>
              </a:extLst>
            </p:cNvPr>
            <p:cNvSpPr txBox="1"/>
            <p:nvPr/>
          </p:nvSpPr>
          <p:spPr>
            <a:xfrm>
              <a:off x="4607170" y="4053080"/>
              <a:ext cx="2964868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Итоговая конференция по проекту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5CE337F-0E71-4BC5-A7C6-349A3E3BB85B}"/>
                </a:ext>
              </a:extLst>
            </p:cNvPr>
            <p:cNvSpPr txBox="1"/>
            <p:nvPr/>
          </p:nvSpPr>
          <p:spPr>
            <a:xfrm>
              <a:off x="4453344" y="4858119"/>
              <a:ext cx="3274293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Февраль 2022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0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0CFA020A-6268-4969-861A-C9A41B85AECD}"/>
              </a:ext>
            </a:extLst>
          </p:cNvPr>
          <p:cNvSpPr/>
          <p:nvPr/>
        </p:nvSpPr>
        <p:spPr>
          <a:xfrm>
            <a:off x="0" y="1411748"/>
            <a:ext cx="4396383" cy="6957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B0B30BB-3E07-44E9-89E6-B16408B53BD7}"/>
              </a:ext>
            </a:extLst>
          </p:cNvPr>
          <p:cNvSpPr/>
          <p:nvPr/>
        </p:nvSpPr>
        <p:spPr>
          <a:xfrm>
            <a:off x="0" y="2303329"/>
            <a:ext cx="4396383" cy="69578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4991BF24-53EA-4F00-BA86-E933E3837E72}"/>
              </a:ext>
            </a:extLst>
          </p:cNvPr>
          <p:cNvSpPr/>
          <p:nvPr/>
        </p:nvSpPr>
        <p:spPr>
          <a:xfrm>
            <a:off x="0" y="3194910"/>
            <a:ext cx="4396383" cy="6957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AD9D51E4-0EE0-4417-A3C6-AF7371CEA42E}"/>
              </a:ext>
            </a:extLst>
          </p:cNvPr>
          <p:cNvSpPr/>
          <p:nvPr/>
        </p:nvSpPr>
        <p:spPr>
          <a:xfrm>
            <a:off x="0" y="4086491"/>
            <a:ext cx="4396383" cy="69578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1C83A36A-AAE8-4604-B49B-5913CE4ED6E2}"/>
              </a:ext>
            </a:extLst>
          </p:cNvPr>
          <p:cNvSpPr/>
          <p:nvPr/>
        </p:nvSpPr>
        <p:spPr>
          <a:xfrm>
            <a:off x="0" y="4978071"/>
            <a:ext cx="4396383" cy="6957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Школа лидерства</a:t>
            </a:r>
            <a:endParaRPr 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065315E-5507-4D2C-A61B-206D72131F46}"/>
              </a:ext>
            </a:extLst>
          </p:cNvPr>
          <p:cNvSpPr/>
          <p:nvPr/>
        </p:nvSpPr>
        <p:spPr>
          <a:xfrm>
            <a:off x="4034951" y="1432973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A50B8C26-EEF7-4247-B651-4CC5D71756D1}"/>
              </a:ext>
            </a:extLst>
          </p:cNvPr>
          <p:cNvSpPr/>
          <p:nvPr/>
        </p:nvSpPr>
        <p:spPr>
          <a:xfrm>
            <a:off x="4034951" y="2324554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9">
            <a:extLst>
              <a:ext uri="{FF2B5EF4-FFF2-40B4-BE49-F238E27FC236}">
                <a16:creationId xmlns:a16="http://schemas.microsoft.com/office/drawing/2014/main" id="{DF61E7FF-A77F-4F62-BA16-C1B12D3A90C7}"/>
              </a:ext>
            </a:extLst>
          </p:cNvPr>
          <p:cNvSpPr/>
          <p:nvPr/>
        </p:nvSpPr>
        <p:spPr>
          <a:xfrm>
            <a:off x="4034951" y="3216135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182D1206-97F6-4636-A66D-146AAE94546A}"/>
              </a:ext>
            </a:extLst>
          </p:cNvPr>
          <p:cNvSpPr/>
          <p:nvPr/>
        </p:nvSpPr>
        <p:spPr>
          <a:xfrm>
            <a:off x="4034951" y="4107716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09A052CA-D359-4C59-8604-2E84E3F8C932}"/>
              </a:ext>
            </a:extLst>
          </p:cNvPr>
          <p:cNvSpPr/>
          <p:nvPr/>
        </p:nvSpPr>
        <p:spPr>
          <a:xfrm>
            <a:off x="4043743" y="4999297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5F6282-44A4-4232-B2BF-EF676B56B566}"/>
              </a:ext>
            </a:extLst>
          </p:cNvPr>
          <p:cNvSpPr txBox="1"/>
          <p:nvPr/>
        </p:nvSpPr>
        <p:spPr>
          <a:xfrm>
            <a:off x="499505" y="1565342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EA99AC-9E2A-45C4-A39B-54FBA74DFD64}"/>
              </a:ext>
            </a:extLst>
          </p:cNvPr>
          <p:cNvSpPr txBox="1"/>
          <p:nvPr/>
        </p:nvSpPr>
        <p:spPr>
          <a:xfrm>
            <a:off x="1058010" y="245614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Продолжительность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557FF2-9CD4-4FD5-9851-87C682E7A392}"/>
              </a:ext>
            </a:extLst>
          </p:cNvPr>
          <p:cNvSpPr txBox="1"/>
          <p:nvPr/>
        </p:nvSpPr>
        <p:spPr>
          <a:xfrm>
            <a:off x="1058010" y="334368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Люди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58F790-2DF0-43BB-B457-8B8E12E8FCC3}"/>
              </a:ext>
            </a:extLst>
          </p:cNvPr>
          <p:cNvSpPr txBox="1"/>
          <p:nvPr/>
        </p:nvSpPr>
        <p:spPr>
          <a:xfrm>
            <a:off x="499505" y="4269020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Необходимые ресурсы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F3D2DA-B693-4767-8963-35A97528F91D}"/>
              </a:ext>
            </a:extLst>
          </p:cNvPr>
          <p:cNvSpPr txBox="1"/>
          <p:nvPr/>
        </p:nvSpPr>
        <p:spPr>
          <a:xfrm>
            <a:off x="159953" y="5092603"/>
            <a:ext cx="38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Содержание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178A34-81F5-46C9-B4C1-1F49036A1FF4}"/>
              </a:ext>
            </a:extLst>
          </p:cNvPr>
          <p:cNvSpPr txBox="1"/>
          <p:nvPr/>
        </p:nvSpPr>
        <p:spPr>
          <a:xfrm>
            <a:off x="4910403" y="158867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Владивосток и территории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2006DF-18EA-4528-9A3A-D65CAC873AA4}"/>
              </a:ext>
            </a:extLst>
          </p:cNvPr>
          <p:cNvSpPr txBox="1"/>
          <p:nvPr/>
        </p:nvSpPr>
        <p:spPr>
          <a:xfrm>
            <a:off x="4910403" y="2470457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23 октября – 8 часов, 24 октября – 7 часов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6A4CAF-0C37-421C-9929-8B46DFE17DD1}"/>
              </a:ext>
            </a:extLst>
          </p:cNvPr>
          <p:cNvSpPr txBox="1"/>
          <p:nvPr/>
        </p:nvSpPr>
        <p:spPr>
          <a:xfrm>
            <a:off x="4910402" y="3251347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Организатор-ведущий и не менее 2 волонтеров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 менее 30 участников (10 команд) из числа молодежи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4F99BF-0AC6-42AB-8B7E-A3ABAB4B9A97}"/>
              </a:ext>
            </a:extLst>
          </p:cNvPr>
          <p:cNvSpPr txBox="1"/>
          <p:nvPr/>
        </p:nvSpPr>
        <p:spPr>
          <a:xfrm>
            <a:off x="4910402" y="4016976"/>
            <a:ext cx="644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Трансформируемое помещение (немного столов и достаточно стульев) + интернет + веб-камера + минимальный набор канцелярии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6A8694-E1FA-449C-A364-D960AC706FE7}"/>
              </a:ext>
            </a:extLst>
          </p:cNvPr>
          <p:cNvSpPr txBox="1"/>
          <p:nvPr/>
        </p:nvSpPr>
        <p:spPr>
          <a:xfrm>
            <a:off x="4910402" y="5020824"/>
            <a:ext cx="64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Образовательная программа по лидерству и работе в команде, организации мероприятий, личной конкурентоспособности.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Практикум по лидерству и работе в команде.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Полное методическое обеспечение и образовательный контент от ПКДМ и ПКО РСМ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ardrop 6">
            <a:extLst>
              <a:ext uri="{FF2B5EF4-FFF2-40B4-BE49-F238E27FC236}">
                <a16:creationId xmlns:a16="http://schemas.microsoft.com/office/drawing/2014/main" id="{7467DF8E-8C85-4812-991C-683B6CAB66A3}"/>
              </a:ext>
            </a:extLst>
          </p:cNvPr>
          <p:cNvSpPr/>
          <p:nvPr/>
        </p:nvSpPr>
        <p:spPr>
          <a:xfrm rot="8100000">
            <a:off x="4204936" y="1546881"/>
            <a:ext cx="337962" cy="33796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 Same Side Corner Rectangle 8">
            <a:extLst>
              <a:ext uri="{FF2B5EF4-FFF2-40B4-BE49-F238E27FC236}">
                <a16:creationId xmlns:a16="http://schemas.microsoft.com/office/drawing/2014/main" id="{A53D5A32-1565-4BA7-89F7-66EBAA6D75ED}"/>
              </a:ext>
            </a:extLst>
          </p:cNvPr>
          <p:cNvSpPr/>
          <p:nvPr/>
        </p:nvSpPr>
        <p:spPr>
          <a:xfrm>
            <a:off x="4190310" y="3305672"/>
            <a:ext cx="365525" cy="36608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ounded Rectangle 51">
            <a:extLst>
              <a:ext uri="{FF2B5EF4-FFF2-40B4-BE49-F238E27FC236}">
                <a16:creationId xmlns:a16="http://schemas.microsoft.com/office/drawing/2014/main" id="{EFD1B683-9F20-4926-B9E8-DC5E09085672}"/>
              </a:ext>
            </a:extLst>
          </p:cNvPr>
          <p:cNvSpPr/>
          <p:nvPr/>
        </p:nvSpPr>
        <p:spPr>
          <a:xfrm rot="16200000" flipH="1">
            <a:off x="4149539" y="5101902"/>
            <a:ext cx="448756" cy="42262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3" name="Parallelogram 15">
            <a:extLst>
              <a:ext uri="{FF2B5EF4-FFF2-40B4-BE49-F238E27FC236}">
                <a16:creationId xmlns:a16="http://schemas.microsoft.com/office/drawing/2014/main" id="{40396DE0-BEC5-44AE-B52E-2B5DAE0FA887}"/>
              </a:ext>
            </a:extLst>
          </p:cNvPr>
          <p:cNvSpPr/>
          <p:nvPr/>
        </p:nvSpPr>
        <p:spPr>
          <a:xfrm flipH="1">
            <a:off x="4190310" y="2456140"/>
            <a:ext cx="383444" cy="38344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Trapezoid 13">
            <a:extLst>
              <a:ext uri="{FF2B5EF4-FFF2-40B4-BE49-F238E27FC236}">
                <a16:creationId xmlns:a16="http://schemas.microsoft.com/office/drawing/2014/main" id="{3CBCE38B-E865-40EE-A762-A213A6741BD3}"/>
              </a:ext>
            </a:extLst>
          </p:cNvPr>
          <p:cNvSpPr/>
          <p:nvPr/>
        </p:nvSpPr>
        <p:spPr>
          <a:xfrm>
            <a:off x="4149982" y="4211542"/>
            <a:ext cx="442721" cy="37434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1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8DFCDF9D-6313-46C8-B082-AAF1BC155999}"/>
              </a:ext>
            </a:extLst>
          </p:cNvPr>
          <p:cNvSpPr/>
          <p:nvPr/>
        </p:nvSpPr>
        <p:spPr>
          <a:xfrm>
            <a:off x="0" y="1412682"/>
            <a:ext cx="4396383" cy="6957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315EDA6-D698-418D-87DC-BEA84E205B27}"/>
              </a:ext>
            </a:extLst>
          </p:cNvPr>
          <p:cNvSpPr/>
          <p:nvPr/>
        </p:nvSpPr>
        <p:spPr>
          <a:xfrm>
            <a:off x="0" y="2304263"/>
            <a:ext cx="4396383" cy="69578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A4BDCA94-B891-4E25-BE27-18857D6F52AE}"/>
              </a:ext>
            </a:extLst>
          </p:cNvPr>
          <p:cNvSpPr/>
          <p:nvPr/>
        </p:nvSpPr>
        <p:spPr>
          <a:xfrm>
            <a:off x="0" y="3195844"/>
            <a:ext cx="4396383" cy="6957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7619E85A-9872-4A11-918A-A082B15D2425}"/>
              </a:ext>
            </a:extLst>
          </p:cNvPr>
          <p:cNvSpPr/>
          <p:nvPr/>
        </p:nvSpPr>
        <p:spPr>
          <a:xfrm>
            <a:off x="0" y="4087425"/>
            <a:ext cx="4396383" cy="69578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81EB25D-A992-4C0F-8BDE-F780E332BB3A}"/>
              </a:ext>
            </a:extLst>
          </p:cNvPr>
          <p:cNvSpPr/>
          <p:nvPr/>
        </p:nvSpPr>
        <p:spPr>
          <a:xfrm>
            <a:off x="0" y="4979005"/>
            <a:ext cx="4396383" cy="6957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Марафон добра</a:t>
            </a:r>
            <a:endParaRPr 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59136B3-0A7B-46BA-9B8D-46512C0D7F86}"/>
              </a:ext>
            </a:extLst>
          </p:cNvPr>
          <p:cNvSpPr/>
          <p:nvPr/>
        </p:nvSpPr>
        <p:spPr>
          <a:xfrm>
            <a:off x="4034951" y="1432973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B831FD3D-1E89-41FB-81EB-2CF3CC2FC386}"/>
              </a:ext>
            </a:extLst>
          </p:cNvPr>
          <p:cNvSpPr/>
          <p:nvPr/>
        </p:nvSpPr>
        <p:spPr>
          <a:xfrm>
            <a:off x="4034951" y="2324554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3B410906-B167-4DC6-855B-51540EC5F3B1}"/>
              </a:ext>
            </a:extLst>
          </p:cNvPr>
          <p:cNvSpPr/>
          <p:nvPr/>
        </p:nvSpPr>
        <p:spPr>
          <a:xfrm>
            <a:off x="4034951" y="3216135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6540670E-271E-4E8E-AE2F-B3CD507106E2}"/>
              </a:ext>
            </a:extLst>
          </p:cNvPr>
          <p:cNvSpPr/>
          <p:nvPr/>
        </p:nvSpPr>
        <p:spPr>
          <a:xfrm>
            <a:off x="4034951" y="4107716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90DE071D-B2AC-4615-8FF7-34C97A246E45}"/>
              </a:ext>
            </a:extLst>
          </p:cNvPr>
          <p:cNvSpPr/>
          <p:nvPr/>
        </p:nvSpPr>
        <p:spPr>
          <a:xfrm>
            <a:off x="4043743" y="4999297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D01CDE-1FFE-45E3-B275-06FD3DC2E835}"/>
              </a:ext>
            </a:extLst>
          </p:cNvPr>
          <p:cNvSpPr txBox="1"/>
          <p:nvPr/>
        </p:nvSpPr>
        <p:spPr>
          <a:xfrm>
            <a:off x="499505" y="1565342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FF5291-138E-4FCE-A7C6-1F82ACE4F597}"/>
              </a:ext>
            </a:extLst>
          </p:cNvPr>
          <p:cNvSpPr txBox="1"/>
          <p:nvPr/>
        </p:nvSpPr>
        <p:spPr>
          <a:xfrm>
            <a:off x="1058010" y="245614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Продолжительность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31BBD3-7079-447B-AD39-0A54792AB219}"/>
              </a:ext>
            </a:extLst>
          </p:cNvPr>
          <p:cNvSpPr txBox="1"/>
          <p:nvPr/>
        </p:nvSpPr>
        <p:spPr>
          <a:xfrm>
            <a:off x="1058010" y="334368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Люди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3F71E-6805-4D01-BFC5-4352B1E59A0F}"/>
              </a:ext>
            </a:extLst>
          </p:cNvPr>
          <p:cNvSpPr txBox="1"/>
          <p:nvPr/>
        </p:nvSpPr>
        <p:spPr>
          <a:xfrm>
            <a:off x="499505" y="4269020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Необходимые ресурсы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EF4A5F-821F-4BBD-84E1-D42BC882D072}"/>
              </a:ext>
            </a:extLst>
          </p:cNvPr>
          <p:cNvSpPr txBox="1"/>
          <p:nvPr/>
        </p:nvSpPr>
        <p:spPr>
          <a:xfrm>
            <a:off x="159953" y="5092603"/>
            <a:ext cx="38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Содержание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2774A4-7AB7-47AF-B457-36165D9020F1}"/>
              </a:ext>
            </a:extLst>
          </p:cNvPr>
          <p:cNvSpPr txBox="1"/>
          <p:nvPr/>
        </p:nvSpPr>
        <p:spPr>
          <a:xfrm>
            <a:off x="4910403" y="158867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Территории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C1B60B-6EDE-4B79-AFE8-EF8EA0C05C7D}"/>
              </a:ext>
            </a:extLst>
          </p:cNvPr>
          <p:cNvSpPr txBox="1"/>
          <p:nvPr/>
        </p:nvSpPr>
        <p:spPr>
          <a:xfrm>
            <a:off x="4910402" y="2239496"/>
            <a:ext cx="644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этап 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25-31 октября, 2 этап - 8-14 ноября, 3 этап - 15-21 ноября, 4 этап - 22-28 ноября, 5 этап - 29 ноября - 5 декабря, 6 этап - 6-12 декабря, 7 этап - 13 - 26 декабря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BC6664-9868-4E93-AAE9-3E86B535447B}"/>
              </a:ext>
            </a:extLst>
          </p:cNvPr>
          <p:cNvSpPr txBox="1"/>
          <p:nvPr/>
        </p:nvSpPr>
        <p:spPr>
          <a:xfrm>
            <a:off x="4910402" y="3251347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Координатор команд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 менее 21 участников (7 команд) из числа молодежи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1D43E0-F3B0-4465-88C2-82CED3C5001D}"/>
              </a:ext>
            </a:extLst>
          </p:cNvPr>
          <p:cNvSpPr txBox="1"/>
          <p:nvPr/>
        </p:nvSpPr>
        <p:spPr>
          <a:xfrm>
            <a:off x="4910402" y="4142928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Нет их. Единственный ресурс – ваши время и усилия по работе с командами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70D060-D38C-41A8-9FD5-87039CEAF847}"/>
              </a:ext>
            </a:extLst>
          </p:cNvPr>
          <p:cNvSpPr txBox="1"/>
          <p:nvPr/>
        </p:nvSpPr>
        <p:spPr>
          <a:xfrm>
            <a:off x="4910401" y="4727703"/>
            <a:ext cx="6444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этап 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Посты в социальных сетях про добровольчество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 этап - Проведение экологической акции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 этап - Формирование добровольческой карты территории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 этап - Проведение акции пропаганды ЗОЖ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 этап - Проведение просветительского мероприятия про добровольчество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 этап - Проведение помощи нуждающимся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 этап - Съемка видеоролика о добровольчестве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ardrop 6">
            <a:extLst>
              <a:ext uri="{FF2B5EF4-FFF2-40B4-BE49-F238E27FC236}">
                <a16:creationId xmlns:a16="http://schemas.microsoft.com/office/drawing/2014/main" id="{B1959442-793B-4E02-A163-299AC2BEE03D}"/>
              </a:ext>
            </a:extLst>
          </p:cNvPr>
          <p:cNvSpPr/>
          <p:nvPr/>
        </p:nvSpPr>
        <p:spPr>
          <a:xfrm rot="8100000">
            <a:off x="4204936" y="1546881"/>
            <a:ext cx="337962" cy="33796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84F5EEE8-C7B0-4C9F-BC07-0F0EA5C7C7B7}"/>
              </a:ext>
            </a:extLst>
          </p:cNvPr>
          <p:cNvSpPr/>
          <p:nvPr/>
        </p:nvSpPr>
        <p:spPr>
          <a:xfrm>
            <a:off x="4190310" y="3305672"/>
            <a:ext cx="365525" cy="36608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51">
            <a:extLst>
              <a:ext uri="{FF2B5EF4-FFF2-40B4-BE49-F238E27FC236}">
                <a16:creationId xmlns:a16="http://schemas.microsoft.com/office/drawing/2014/main" id="{11A7D5EE-0E54-40D7-986B-7357CCABD779}"/>
              </a:ext>
            </a:extLst>
          </p:cNvPr>
          <p:cNvSpPr/>
          <p:nvPr/>
        </p:nvSpPr>
        <p:spPr>
          <a:xfrm rot="16200000" flipH="1">
            <a:off x="4149539" y="5101902"/>
            <a:ext cx="448756" cy="42262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arallelogram 15">
            <a:extLst>
              <a:ext uri="{FF2B5EF4-FFF2-40B4-BE49-F238E27FC236}">
                <a16:creationId xmlns:a16="http://schemas.microsoft.com/office/drawing/2014/main" id="{4101E85F-5E65-47B9-92FB-D9ADC3C4ACD9}"/>
              </a:ext>
            </a:extLst>
          </p:cNvPr>
          <p:cNvSpPr/>
          <p:nvPr/>
        </p:nvSpPr>
        <p:spPr>
          <a:xfrm flipH="1">
            <a:off x="4190310" y="2456140"/>
            <a:ext cx="383444" cy="38344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id="{44F5CC20-3CE9-4775-9476-A59ED3229D3F}"/>
              </a:ext>
            </a:extLst>
          </p:cNvPr>
          <p:cNvSpPr/>
          <p:nvPr/>
        </p:nvSpPr>
        <p:spPr>
          <a:xfrm>
            <a:off x="4149982" y="4211542"/>
            <a:ext cx="442721" cy="37434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82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93409885-BD57-40EE-86EE-A61B96F0D279}"/>
              </a:ext>
            </a:extLst>
          </p:cNvPr>
          <p:cNvSpPr/>
          <p:nvPr/>
        </p:nvSpPr>
        <p:spPr>
          <a:xfrm>
            <a:off x="0" y="1421273"/>
            <a:ext cx="4396383" cy="6957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8C53826-DC2C-4F2C-AD89-C7DC910A6350}"/>
              </a:ext>
            </a:extLst>
          </p:cNvPr>
          <p:cNvSpPr/>
          <p:nvPr/>
        </p:nvSpPr>
        <p:spPr>
          <a:xfrm>
            <a:off x="0" y="2312854"/>
            <a:ext cx="4396383" cy="69578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6A6A8C58-5857-4B91-AFBE-03AA9C0CF54D}"/>
              </a:ext>
            </a:extLst>
          </p:cNvPr>
          <p:cNvSpPr/>
          <p:nvPr/>
        </p:nvSpPr>
        <p:spPr>
          <a:xfrm>
            <a:off x="0" y="3204435"/>
            <a:ext cx="4396383" cy="6957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96D63611-4FDA-4665-8202-2CC9A23C79A4}"/>
              </a:ext>
            </a:extLst>
          </p:cNvPr>
          <p:cNvSpPr/>
          <p:nvPr/>
        </p:nvSpPr>
        <p:spPr>
          <a:xfrm>
            <a:off x="0" y="4096016"/>
            <a:ext cx="4396383" cy="69578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0EE82D78-AE8D-415B-ADD4-94CC89BF7832}"/>
              </a:ext>
            </a:extLst>
          </p:cNvPr>
          <p:cNvSpPr/>
          <p:nvPr/>
        </p:nvSpPr>
        <p:spPr>
          <a:xfrm>
            <a:off x="0" y="4987596"/>
            <a:ext cx="4396383" cy="6957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Слет добровольческих команд</a:t>
            </a:r>
            <a:endParaRPr 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7E9BE919-1745-4A0A-91A1-7035C9436852}"/>
              </a:ext>
            </a:extLst>
          </p:cNvPr>
          <p:cNvSpPr/>
          <p:nvPr/>
        </p:nvSpPr>
        <p:spPr>
          <a:xfrm>
            <a:off x="4034951" y="1432973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C97A9FE1-5BAF-4006-97DD-418ED17532EB}"/>
              </a:ext>
            </a:extLst>
          </p:cNvPr>
          <p:cNvSpPr/>
          <p:nvPr/>
        </p:nvSpPr>
        <p:spPr>
          <a:xfrm>
            <a:off x="4034951" y="2324554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768ECA32-51A6-458A-85C2-0597D9DFE238}"/>
              </a:ext>
            </a:extLst>
          </p:cNvPr>
          <p:cNvSpPr/>
          <p:nvPr/>
        </p:nvSpPr>
        <p:spPr>
          <a:xfrm>
            <a:off x="4034951" y="3216135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044A3A21-8FA3-4EF4-B9E1-AE82F1F7D181}"/>
              </a:ext>
            </a:extLst>
          </p:cNvPr>
          <p:cNvSpPr/>
          <p:nvPr/>
        </p:nvSpPr>
        <p:spPr>
          <a:xfrm>
            <a:off x="4034951" y="4107716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7844B319-8B28-4A3F-98F1-84494168B076}"/>
              </a:ext>
            </a:extLst>
          </p:cNvPr>
          <p:cNvSpPr/>
          <p:nvPr/>
        </p:nvSpPr>
        <p:spPr>
          <a:xfrm>
            <a:off x="4043743" y="4999297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EEA24C-5707-4B64-ABC7-6AEC4E3417C3}"/>
              </a:ext>
            </a:extLst>
          </p:cNvPr>
          <p:cNvSpPr txBox="1"/>
          <p:nvPr/>
        </p:nvSpPr>
        <p:spPr>
          <a:xfrm>
            <a:off x="499505" y="1565342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2685A7-411A-4C82-A695-99D619E3CA68}"/>
              </a:ext>
            </a:extLst>
          </p:cNvPr>
          <p:cNvSpPr txBox="1"/>
          <p:nvPr/>
        </p:nvSpPr>
        <p:spPr>
          <a:xfrm>
            <a:off x="1058010" y="245614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Продолжительность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9C7F9E-A1FF-4D4E-A413-68E05B18B6D9}"/>
              </a:ext>
            </a:extLst>
          </p:cNvPr>
          <p:cNvSpPr txBox="1"/>
          <p:nvPr/>
        </p:nvSpPr>
        <p:spPr>
          <a:xfrm>
            <a:off x="1058010" y="334368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Люди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D550D3-FC3E-4DD8-888D-33EB54E2FF3D}"/>
              </a:ext>
            </a:extLst>
          </p:cNvPr>
          <p:cNvSpPr txBox="1"/>
          <p:nvPr/>
        </p:nvSpPr>
        <p:spPr>
          <a:xfrm>
            <a:off x="499505" y="4269020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Необходимые ресурсы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405714-2498-46FA-AB25-1ADE83730991}"/>
              </a:ext>
            </a:extLst>
          </p:cNvPr>
          <p:cNvSpPr txBox="1"/>
          <p:nvPr/>
        </p:nvSpPr>
        <p:spPr>
          <a:xfrm>
            <a:off x="159953" y="5092603"/>
            <a:ext cx="38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Содержание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35F4F8-4CDD-4033-A5D8-BD87077B0332}"/>
              </a:ext>
            </a:extLst>
          </p:cNvPr>
          <p:cNvSpPr txBox="1"/>
          <p:nvPr/>
        </p:nvSpPr>
        <p:spPr>
          <a:xfrm>
            <a:off x="4910403" y="158867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Владивосток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F02D8-7391-4413-96D9-31358191FA0E}"/>
              </a:ext>
            </a:extLst>
          </p:cNvPr>
          <p:cNvSpPr txBox="1"/>
          <p:nvPr/>
        </p:nvSpPr>
        <p:spPr>
          <a:xfrm>
            <a:off x="4910403" y="2470457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19-21 января 2022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723C2D-2706-429C-96E3-7C6FE885C510}"/>
              </a:ext>
            </a:extLst>
          </p:cNvPr>
          <p:cNvSpPr txBox="1"/>
          <p:nvPr/>
        </p:nvSpPr>
        <p:spPr>
          <a:xfrm>
            <a:off x="4910402" y="3251347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 лучших команд по итогам добровольческого квеста «Марафон добра»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799D07-F2B1-4BD8-A6CD-4F14EE466148}"/>
              </a:ext>
            </a:extLst>
          </p:cNvPr>
          <p:cNvSpPr txBox="1"/>
          <p:nvPr/>
        </p:nvSpPr>
        <p:spPr>
          <a:xfrm>
            <a:off x="4910402" y="425919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Отправка добровольческих команд во Владивосток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9A1E6-6726-4CD3-9F4A-6C7356E8654E}"/>
              </a:ext>
            </a:extLst>
          </p:cNvPr>
          <p:cNvSpPr txBox="1"/>
          <p:nvPr/>
        </p:nvSpPr>
        <p:spPr>
          <a:xfrm>
            <a:off x="4910401" y="4911398"/>
            <a:ext cx="644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Образовательная программа по добровольчеству, работе в команде, личной эффективности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Определение 5 лучших команд с приятными бонусами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ardrop 6">
            <a:extLst>
              <a:ext uri="{FF2B5EF4-FFF2-40B4-BE49-F238E27FC236}">
                <a16:creationId xmlns:a16="http://schemas.microsoft.com/office/drawing/2014/main" id="{745856B0-BF17-4A14-A489-DDD42C80471D}"/>
              </a:ext>
            </a:extLst>
          </p:cNvPr>
          <p:cNvSpPr/>
          <p:nvPr/>
        </p:nvSpPr>
        <p:spPr>
          <a:xfrm rot="8100000">
            <a:off x="4204936" y="1546881"/>
            <a:ext cx="337962" cy="33796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 Same Side Corner Rectangle 8">
            <a:extLst>
              <a:ext uri="{FF2B5EF4-FFF2-40B4-BE49-F238E27FC236}">
                <a16:creationId xmlns:a16="http://schemas.microsoft.com/office/drawing/2014/main" id="{D6B2C258-7592-418A-881A-AB886AA9D2D1}"/>
              </a:ext>
            </a:extLst>
          </p:cNvPr>
          <p:cNvSpPr/>
          <p:nvPr/>
        </p:nvSpPr>
        <p:spPr>
          <a:xfrm>
            <a:off x="4190310" y="3305672"/>
            <a:ext cx="365525" cy="36608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ed Rectangle 51">
            <a:extLst>
              <a:ext uri="{FF2B5EF4-FFF2-40B4-BE49-F238E27FC236}">
                <a16:creationId xmlns:a16="http://schemas.microsoft.com/office/drawing/2014/main" id="{B54B0167-ECA9-4743-BABD-12C487B3251B}"/>
              </a:ext>
            </a:extLst>
          </p:cNvPr>
          <p:cNvSpPr/>
          <p:nvPr/>
        </p:nvSpPr>
        <p:spPr>
          <a:xfrm rot="16200000" flipH="1">
            <a:off x="4149539" y="5101902"/>
            <a:ext cx="448756" cy="42262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Parallelogram 15">
            <a:extLst>
              <a:ext uri="{FF2B5EF4-FFF2-40B4-BE49-F238E27FC236}">
                <a16:creationId xmlns:a16="http://schemas.microsoft.com/office/drawing/2014/main" id="{F1BF6DB7-6885-48DF-A225-543315A16AB4}"/>
              </a:ext>
            </a:extLst>
          </p:cNvPr>
          <p:cNvSpPr/>
          <p:nvPr/>
        </p:nvSpPr>
        <p:spPr>
          <a:xfrm flipH="1">
            <a:off x="4190310" y="2456140"/>
            <a:ext cx="383444" cy="38344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Trapezoid 13">
            <a:extLst>
              <a:ext uri="{FF2B5EF4-FFF2-40B4-BE49-F238E27FC236}">
                <a16:creationId xmlns:a16="http://schemas.microsoft.com/office/drawing/2014/main" id="{0ADFAB6A-A4AA-4D23-A3F6-AD270BA4C11F}"/>
              </a:ext>
            </a:extLst>
          </p:cNvPr>
          <p:cNvSpPr/>
          <p:nvPr/>
        </p:nvSpPr>
        <p:spPr>
          <a:xfrm>
            <a:off x="4149982" y="4211542"/>
            <a:ext cx="442721" cy="37434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82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Итоговая конференция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6CAF90-845D-4184-8910-774FB16A36D1}"/>
              </a:ext>
            </a:extLst>
          </p:cNvPr>
          <p:cNvSpPr/>
          <p:nvPr/>
        </p:nvSpPr>
        <p:spPr>
          <a:xfrm>
            <a:off x="0" y="1412682"/>
            <a:ext cx="4396383" cy="6957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EDCC3BF-DD16-4D6D-9A31-2674A35D0316}"/>
              </a:ext>
            </a:extLst>
          </p:cNvPr>
          <p:cNvSpPr/>
          <p:nvPr/>
        </p:nvSpPr>
        <p:spPr>
          <a:xfrm>
            <a:off x="0" y="2304263"/>
            <a:ext cx="4396383" cy="69578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A19C6749-4CC2-4C5A-B070-23FBD97FF713}"/>
              </a:ext>
            </a:extLst>
          </p:cNvPr>
          <p:cNvSpPr/>
          <p:nvPr/>
        </p:nvSpPr>
        <p:spPr>
          <a:xfrm>
            <a:off x="0" y="3195844"/>
            <a:ext cx="4396383" cy="6957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CE1F192E-4E5C-4FDD-AFD1-59DFE13D5F53}"/>
              </a:ext>
            </a:extLst>
          </p:cNvPr>
          <p:cNvSpPr/>
          <p:nvPr/>
        </p:nvSpPr>
        <p:spPr>
          <a:xfrm>
            <a:off x="0" y="4087425"/>
            <a:ext cx="4396383" cy="69578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A3DD938F-F1E6-41C3-B7B6-B6862DF93F75}"/>
              </a:ext>
            </a:extLst>
          </p:cNvPr>
          <p:cNvSpPr/>
          <p:nvPr/>
        </p:nvSpPr>
        <p:spPr>
          <a:xfrm>
            <a:off x="0" y="4979005"/>
            <a:ext cx="4396383" cy="69578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E35E1304-F8C7-475A-A13C-C353ADE99C33}"/>
              </a:ext>
            </a:extLst>
          </p:cNvPr>
          <p:cNvSpPr/>
          <p:nvPr/>
        </p:nvSpPr>
        <p:spPr>
          <a:xfrm>
            <a:off x="4034951" y="1432973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34DBD00F-EC6E-4CD7-B694-9C3134968AEE}"/>
              </a:ext>
            </a:extLst>
          </p:cNvPr>
          <p:cNvSpPr/>
          <p:nvPr/>
        </p:nvSpPr>
        <p:spPr>
          <a:xfrm>
            <a:off x="4034951" y="2324554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83D4DDAC-3A82-4CB2-9F94-8C8C45E1CD52}"/>
              </a:ext>
            </a:extLst>
          </p:cNvPr>
          <p:cNvSpPr/>
          <p:nvPr/>
        </p:nvSpPr>
        <p:spPr>
          <a:xfrm>
            <a:off x="4034951" y="3216135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8FF061AD-8ABB-4659-A455-ACD00FBAAED9}"/>
              </a:ext>
            </a:extLst>
          </p:cNvPr>
          <p:cNvSpPr/>
          <p:nvPr/>
        </p:nvSpPr>
        <p:spPr>
          <a:xfrm>
            <a:off x="4034951" y="4107716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11">
            <a:extLst>
              <a:ext uri="{FF2B5EF4-FFF2-40B4-BE49-F238E27FC236}">
                <a16:creationId xmlns:a16="http://schemas.microsoft.com/office/drawing/2014/main" id="{73632F63-B336-4204-AFE1-129F269BC89A}"/>
              </a:ext>
            </a:extLst>
          </p:cNvPr>
          <p:cNvSpPr/>
          <p:nvPr/>
        </p:nvSpPr>
        <p:spPr>
          <a:xfrm>
            <a:off x="4043743" y="4999297"/>
            <a:ext cx="655200" cy="65520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4F4091-7BC6-473B-A6A6-3BC9C92AE135}"/>
              </a:ext>
            </a:extLst>
          </p:cNvPr>
          <p:cNvSpPr txBox="1"/>
          <p:nvPr/>
        </p:nvSpPr>
        <p:spPr>
          <a:xfrm>
            <a:off x="499505" y="1565342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7403AD-F556-4CFB-B6C3-C8BFA95A9A3E}"/>
              </a:ext>
            </a:extLst>
          </p:cNvPr>
          <p:cNvSpPr txBox="1"/>
          <p:nvPr/>
        </p:nvSpPr>
        <p:spPr>
          <a:xfrm>
            <a:off x="1058010" y="245614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Продолжительность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7231AB-CF9C-44B7-8685-07203FF386A1}"/>
              </a:ext>
            </a:extLst>
          </p:cNvPr>
          <p:cNvSpPr txBox="1"/>
          <p:nvPr/>
        </p:nvSpPr>
        <p:spPr>
          <a:xfrm>
            <a:off x="1058010" y="3343680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Люди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FD1990-1F90-48FD-8A53-28996EA90116}"/>
              </a:ext>
            </a:extLst>
          </p:cNvPr>
          <p:cNvSpPr txBox="1"/>
          <p:nvPr/>
        </p:nvSpPr>
        <p:spPr>
          <a:xfrm>
            <a:off x="499505" y="4269020"/>
            <a:ext cx="343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Необходимые ресурсы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BA7BF1-8513-4975-90EF-EB7757DE2FC6}"/>
              </a:ext>
            </a:extLst>
          </p:cNvPr>
          <p:cNvSpPr txBox="1"/>
          <p:nvPr/>
        </p:nvSpPr>
        <p:spPr>
          <a:xfrm>
            <a:off x="159953" y="5092603"/>
            <a:ext cx="38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Содержание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49270E-218F-4444-8414-9D9DE3103E8C}"/>
              </a:ext>
            </a:extLst>
          </p:cNvPr>
          <p:cNvSpPr txBox="1"/>
          <p:nvPr/>
        </p:nvSpPr>
        <p:spPr>
          <a:xfrm>
            <a:off x="4910403" y="158867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Владивосток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74505A-391B-4165-997B-9B124192670C}"/>
              </a:ext>
            </a:extLst>
          </p:cNvPr>
          <p:cNvSpPr txBox="1"/>
          <p:nvPr/>
        </p:nvSpPr>
        <p:spPr>
          <a:xfrm>
            <a:off x="4910403" y="2470457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Февраль 2022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033879C-ECE1-4D21-BA16-5550DD403E5D}"/>
              </a:ext>
            </a:extLst>
          </p:cNvPr>
          <p:cNvSpPr txBox="1"/>
          <p:nvPr/>
        </p:nvSpPr>
        <p:spPr>
          <a:xfrm>
            <a:off x="4910402" y="3251347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Специалисты по работе с молодежью и развитию добровольчества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E08508-7A71-48D2-84A0-DA1FB6C58BF7}"/>
              </a:ext>
            </a:extLst>
          </p:cNvPr>
          <p:cNvSpPr txBox="1"/>
          <p:nvPr/>
        </p:nvSpPr>
        <p:spPr>
          <a:xfrm>
            <a:off x="4910402" y="4259196"/>
            <a:ext cx="6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Либо приехать, либо подключиться по Зуму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25B853-B209-4E10-BC8B-99DECBA743C0}"/>
              </a:ext>
            </a:extLst>
          </p:cNvPr>
          <p:cNvSpPr txBox="1"/>
          <p:nvPr/>
        </p:nvSpPr>
        <p:spPr>
          <a:xfrm>
            <a:off x="4910401" y="5035777"/>
            <a:ext cx="6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Обмен опытом реализации проекта – поделимся успехами и граблями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id="{58F28217-DED7-42D9-ADC0-FACE94C3BD84}"/>
              </a:ext>
            </a:extLst>
          </p:cNvPr>
          <p:cNvSpPr/>
          <p:nvPr/>
        </p:nvSpPr>
        <p:spPr>
          <a:xfrm rot="8100000">
            <a:off x="4204936" y="1546881"/>
            <a:ext cx="337962" cy="33796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 Same Side Corner Rectangle 8">
            <a:extLst>
              <a:ext uri="{FF2B5EF4-FFF2-40B4-BE49-F238E27FC236}">
                <a16:creationId xmlns:a16="http://schemas.microsoft.com/office/drawing/2014/main" id="{C0BE3741-05E5-4468-9DCF-A3BCF6CA32D2}"/>
              </a:ext>
            </a:extLst>
          </p:cNvPr>
          <p:cNvSpPr/>
          <p:nvPr/>
        </p:nvSpPr>
        <p:spPr>
          <a:xfrm>
            <a:off x="4190310" y="3305672"/>
            <a:ext cx="365525" cy="36608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Rounded Rectangle 51">
            <a:extLst>
              <a:ext uri="{FF2B5EF4-FFF2-40B4-BE49-F238E27FC236}">
                <a16:creationId xmlns:a16="http://schemas.microsoft.com/office/drawing/2014/main" id="{FF3785F6-7796-4FC1-85B9-B86A8D4C47FF}"/>
              </a:ext>
            </a:extLst>
          </p:cNvPr>
          <p:cNvSpPr/>
          <p:nvPr/>
        </p:nvSpPr>
        <p:spPr>
          <a:xfrm rot="16200000" flipH="1">
            <a:off x="4149539" y="5101902"/>
            <a:ext cx="448756" cy="42262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4" name="Parallelogram 15">
            <a:extLst>
              <a:ext uri="{FF2B5EF4-FFF2-40B4-BE49-F238E27FC236}">
                <a16:creationId xmlns:a16="http://schemas.microsoft.com/office/drawing/2014/main" id="{313B1E4E-4A3C-48C4-A5B2-0CDB5EC0C2D2}"/>
              </a:ext>
            </a:extLst>
          </p:cNvPr>
          <p:cNvSpPr/>
          <p:nvPr/>
        </p:nvSpPr>
        <p:spPr>
          <a:xfrm flipH="1">
            <a:off x="4190310" y="2456140"/>
            <a:ext cx="383444" cy="38344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64D011D2-F3BC-44A9-BB1D-6FBD73B80592}"/>
              </a:ext>
            </a:extLst>
          </p:cNvPr>
          <p:cNvSpPr/>
          <p:nvPr/>
        </p:nvSpPr>
        <p:spPr>
          <a:xfrm>
            <a:off x="4149982" y="4211542"/>
            <a:ext cx="442721" cy="37434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29063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369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Calibri</vt:lpstr>
      <vt:lpstr>Contents Slide Master</vt:lpstr>
      <vt:lpstr>Section Break Slide Master</vt:lpstr>
      <vt:lpstr>1_Section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Demenok</cp:lastModifiedBy>
  <cp:revision>119</cp:revision>
  <dcterms:created xsi:type="dcterms:W3CDTF">2020-01-20T05:08:25Z</dcterms:created>
  <dcterms:modified xsi:type="dcterms:W3CDTF">2021-10-05T02:12:15Z</dcterms:modified>
</cp:coreProperties>
</file>